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816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45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6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50" b="0" i="0">
                <a:solidFill>
                  <a:srgbClr val="FEFEFE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350" b="0" i="0">
                <a:solidFill>
                  <a:srgbClr val="FEFEFE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5/17/2026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5/17/2026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F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3659" y="905139"/>
            <a:ext cx="9638934" cy="9381860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6700380" y="1028711"/>
            <a:ext cx="2439670" cy="2440305"/>
          </a:xfrm>
          <a:custGeom>
            <a:avLst/>
            <a:gdLst/>
            <a:ahLst/>
            <a:cxnLst/>
            <a:rect l="l" t="t" r="r" b="b"/>
            <a:pathLst>
              <a:path w="2439670" h="2440304">
                <a:moveTo>
                  <a:pt x="1522958" y="1682051"/>
                </a:moveTo>
                <a:lnTo>
                  <a:pt x="1419580" y="1673186"/>
                </a:lnTo>
                <a:lnTo>
                  <a:pt x="1188161" y="1580286"/>
                </a:lnTo>
                <a:lnTo>
                  <a:pt x="946721" y="1303883"/>
                </a:lnTo>
                <a:lnTo>
                  <a:pt x="813320" y="744512"/>
                </a:lnTo>
                <a:lnTo>
                  <a:pt x="773468" y="872159"/>
                </a:lnTo>
                <a:lnTo>
                  <a:pt x="639292" y="1163027"/>
                </a:lnTo>
                <a:lnTo>
                  <a:pt x="388785" y="1479016"/>
                </a:lnTo>
                <a:lnTo>
                  <a:pt x="0" y="1682051"/>
                </a:lnTo>
                <a:lnTo>
                  <a:pt x="108699" y="1702409"/>
                </a:lnTo>
                <a:lnTo>
                  <a:pt x="353314" y="1799793"/>
                </a:lnTo>
                <a:lnTo>
                  <a:pt x="611632" y="2028672"/>
                </a:lnTo>
                <a:lnTo>
                  <a:pt x="760196" y="2439962"/>
                </a:lnTo>
                <a:lnTo>
                  <a:pt x="762584" y="2439962"/>
                </a:lnTo>
                <a:lnTo>
                  <a:pt x="797458" y="2327008"/>
                </a:lnTo>
                <a:lnTo>
                  <a:pt x="920889" y="2069350"/>
                </a:lnTo>
                <a:lnTo>
                  <a:pt x="1154976" y="1808403"/>
                </a:lnTo>
                <a:lnTo>
                  <a:pt x="1522958" y="1682051"/>
                </a:lnTo>
                <a:close/>
              </a:path>
              <a:path w="2439670" h="2440304">
                <a:moveTo>
                  <a:pt x="1699361" y="601065"/>
                </a:moveTo>
                <a:lnTo>
                  <a:pt x="1633093" y="595388"/>
                </a:lnTo>
                <a:lnTo>
                  <a:pt x="1484731" y="535825"/>
                </a:lnTo>
                <a:lnTo>
                  <a:pt x="1329956" y="358635"/>
                </a:lnTo>
                <a:lnTo>
                  <a:pt x="1244434" y="0"/>
                </a:lnTo>
                <a:lnTo>
                  <a:pt x="1218895" y="81864"/>
                </a:lnTo>
                <a:lnTo>
                  <a:pt x="1132865" y="268338"/>
                </a:lnTo>
                <a:lnTo>
                  <a:pt x="972286" y="470916"/>
                </a:lnTo>
                <a:lnTo>
                  <a:pt x="723049" y="601065"/>
                </a:lnTo>
                <a:lnTo>
                  <a:pt x="792734" y="614108"/>
                </a:lnTo>
                <a:lnTo>
                  <a:pt x="949540" y="676541"/>
                </a:lnTo>
                <a:lnTo>
                  <a:pt x="1115148" y="823264"/>
                </a:lnTo>
                <a:lnTo>
                  <a:pt x="1209992" y="1085850"/>
                </a:lnTo>
                <a:lnTo>
                  <a:pt x="1212253" y="1085850"/>
                </a:lnTo>
                <a:lnTo>
                  <a:pt x="1234274" y="1014526"/>
                </a:lnTo>
                <a:lnTo>
                  <a:pt x="1313395" y="849350"/>
                </a:lnTo>
                <a:lnTo>
                  <a:pt x="1463459" y="682066"/>
                </a:lnTo>
                <a:lnTo>
                  <a:pt x="1699361" y="601065"/>
                </a:lnTo>
                <a:close/>
              </a:path>
              <a:path w="2439670" h="2440304">
                <a:moveTo>
                  <a:pt x="2439568" y="1381760"/>
                </a:moveTo>
                <a:lnTo>
                  <a:pt x="2365730" y="1375422"/>
                </a:lnTo>
                <a:lnTo>
                  <a:pt x="2191435" y="1305458"/>
                </a:lnTo>
                <a:lnTo>
                  <a:pt x="2009584" y="1097280"/>
                </a:lnTo>
                <a:lnTo>
                  <a:pt x="1909114" y="675995"/>
                </a:lnTo>
                <a:lnTo>
                  <a:pt x="1879104" y="772121"/>
                </a:lnTo>
                <a:lnTo>
                  <a:pt x="1778050" y="991196"/>
                </a:lnTo>
                <a:lnTo>
                  <a:pt x="1589392" y="1229194"/>
                </a:lnTo>
                <a:lnTo>
                  <a:pt x="1296568" y="1382102"/>
                </a:lnTo>
                <a:lnTo>
                  <a:pt x="1378432" y="1397431"/>
                </a:lnTo>
                <a:lnTo>
                  <a:pt x="1562658" y="1470774"/>
                </a:lnTo>
                <a:lnTo>
                  <a:pt x="1757222" y="1643164"/>
                </a:lnTo>
                <a:lnTo>
                  <a:pt x="1868893" y="1952345"/>
                </a:lnTo>
                <a:lnTo>
                  <a:pt x="1871091" y="1952345"/>
                </a:lnTo>
                <a:lnTo>
                  <a:pt x="1897176" y="1867852"/>
                </a:lnTo>
                <a:lnTo>
                  <a:pt x="1990140" y="1673796"/>
                </a:lnTo>
                <a:lnTo>
                  <a:pt x="2166442" y="1477264"/>
                </a:lnTo>
                <a:lnTo>
                  <a:pt x="2439568" y="1383487"/>
                </a:lnTo>
                <a:lnTo>
                  <a:pt x="2439568" y="138176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2154942" y="8165382"/>
            <a:ext cx="6133465" cy="2120900"/>
          </a:xfrm>
          <a:custGeom>
            <a:avLst/>
            <a:gdLst/>
            <a:ahLst/>
            <a:cxnLst/>
            <a:rect l="l" t="t" r="r" b="b"/>
            <a:pathLst>
              <a:path w="6133465" h="2120900">
                <a:moveTo>
                  <a:pt x="4961041" y="678270"/>
                </a:moveTo>
                <a:lnTo>
                  <a:pt x="4362996" y="744033"/>
                </a:lnTo>
                <a:lnTo>
                  <a:pt x="4409181" y="726178"/>
                </a:lnTo>
                <a:lnTo>
                  <a:pt x="4451990" y="708694"/>
                </a:lnTo>
                <a:lnTo>
                  <a:pt x="4535669" y="648386"/>
                </a:lnTo>
                <a:lnTo>
                  <a:pt x="4578074" y="618170"/>
                </a:lnTo>
                <a:lnTo>
                  <a:pt x="4795999" y="466441"/>
                </a:lnTo>
                <a:lnTo>
                  <a:pt x="4812720" y="451825"/>
                </a:lnTo>
                <a:lnTo>
                  <a:pt x="4851668" y="447542"/>
                </a:lnTo>
                <a:lnTo>
                  <a:pt x="4869588" y="432795"/>
                </a:lnTo>
                <a:lnTo>
                  <a:pt x="4901034" y="416561"/>
                </a:lnTo>
                <a:lnTo>
                  <a:pt x="4933880" y="412949"/>
                </a:lnTo>
                <a:lnTo>
                  <a:pt x="4964842" y="396768"/>
                </a:lnTo>
                <a:lnTo>
                  <a:pt x="4994802" y="380697"/>
                </a:lnTo>
                <a:lnTo>
                  <a:pt x="5034198" y="350812"/>
                </a:lnTo>
                <a:lnTo>
                  <a:pt x="5075948" y="333444"/>
                </a:lnTo>
                <a:lnTo>
                  <a:pt x="5119766" y="328626"/>
                </a:lnTo>
                <a:lnTo>
                  <a:pt x="5162589" y="311140"/>
                </a:lnTo>
                <a:lnTo>
                  <a:pt x="5585051" y="149696"/>
                </a:lnTo>
                <a:lnTo>
                  <a:pt x="5629585" y="119246"/>
                </a:lnTo>
                <a:lnTo>
                  <a:pt x="5667906" y="115032"/>
                </a:lnTo>
                <a:lnTo>
                  <a:pt x="5779535" y="64427"/>
                </a:lnTo>
                <a:lnTo>
                  <a:pt x="5825223" y="46627"/>
                </a:lnTo>
                <a:lnTo>
                  <a:pt x="5872472" y="41431"/>
                </a:lnTo>
                <a:lnTo>
                  <a:pt x="5918448" y="23599"/>
                </a:lnTo>
                <a:lnTo>
                  <a:pt x="6133057" y="0"/>
                </a:lnTo>
                <a:lnTo>
                  <a:pt x="6131997" y="242871"/>
                </a:lnTo>
                <a:lnTo>
                  <a:pt x="6041307" y="252843"/>
                </a:lnTo>
                <a:lnTo>
                  <a:pt x="5941834" y="289335"/>
                </a:lnTo>
                <a:lnTo>
                  <a:pt x="5891361" y="294885"/>
                </a:lnTo>
                <a:lnTo>
                  <a:pt x="5842800" y="313001"/>
                </a:lnTo>
                <a:lnTo>
                  <a:pt x="5796216" y="343677"/>
                </a:lnTo>
                <a:lnTo>
                  <a:pt x="5762209" y="360193"/>
                </a:lnTo>
                <a:lnTo>
                  <a:pt x="5725395" y="364241"/>
                </a:lnTo>
                <a:lnTo>
                  <a:pt x="5654121" y="397632"/>
                </a:lnTo>
                <a:lnTo>
                  <a:pt x="5496456" y="466075"/>
                </a:lnTo>
                <a:lnTo>
                  <a:pt x="5397728" y="502485"/>
                </a:lnTo>
                <a:lnTo>
                  <a:pt x="5349307" y="533363"/>
                </a:lnTo>
                <a:lnTo>
                  <a:pt x="5298726" y="551701"/>
                </a:lnTo>
                <a:lnTo>
                  <a:pt x="5191058" y="563541"/>
                </a:lnTo>
                <a:lnTo>
                  <a:pt x="5183160" y="577186"/>
                </a:lnTo>
                <a:lnTo>
                  <a:pt x="5156263" y="580143"/>
                </a:lnTo>
                <a:lnTo>
                  <a:pt x="5115690" y="610158"/>
                </a:lnTo>
                <a:lnTo>
                  <a:pt x="4982683" y="663114"/>
                </a:lnTo>
                <a:lnTo>
                  <a:pt x="4961041" y="678270"/>
                </a:lnTo>
                <a:close/>
              </a:path>
              <a:path w="6133465" h="2120900">
                <a:moveTo>
                  <a:pt x="1625350" y="930084"/>
                </a:moveTo>
                <a:lnTo>
                  <a:pt x="1237058" y="972782"/>
                </a:lnTo>
                <a:lnTo>
                  <a:pt x="1284155" y="954826"/>
                </a:lnTo>
                <a:lnTo>
                  <a:pt x="1575404" y="922800"/>
                </a:lnTo>
                <a:lnTo>
                  <a:pt x="1625350" y="930084"/>
                </a:lnTo>
                <a:close/>
              </a:path>
              <a:path w="6133465" h="2120900">
                <a:moveTo>
                  <a:pt x="284609" y="2112417"/>
                </a:moveTo>
                <a:lnTo>
                  <a:pt x="0" y="2118161"/>
                </a:lnTo>
                <a:lnTo>
                  <a:pt x="6469" y="2104673"/>
                </a:lnTo>
                <a:lnTo>
                  <a:pt x="26879" y="2051322"/>
                </a:lnTo>
                <a:lnTo>
                  <a:pt x="48829" y="2010579"/>
                </a:lnTo>
                <a:lnTo>
                  <a:pt x="70963" y="1969815"/>
                </a:lnTo>
                <a:lnTo>
                  <a:pt x="90016" y="1916614"/>
                </a:lnTo>
                <a:lnTo>
                  <a:pt x="110216" y="1876063"/>
                </a:lnTo>
                <a:lnTo>
                  <a:pt x="130745" y="1835476"/>
                </a:lnTo>
                <a:lnTo>
                  <a:pt x="152172" y="1794790"/>
                </a:lnTo>
                <a:lnTo>
                  <a:pt x="175065" y="1753943"/>
                </a:lnTo>
                <a:lnTo>
                  <a:pt x="199993" y="1712872"/>
                </a:lnTo>
                <a:lnTo>
                  <a:pt x="227525" y="1671515"/>
                </a:lnTo>
                <a:lnTo>
                  <a:pt x="258231" y="1629809"/>
                </a:lnTo>
                <a:lnTo>
                  <a:pt x="290776" y="1600677"/>
                </a:lnTo>
                <a:lnTo>
                  <a:pt x="392207" y="1512864"/>
                </a:lnTo>
                <a:lnTo>
                  <a:pt x="423433" y="1471100"/>
                </a:lnTo>
                <a:lnTo>
                  <a:pt x="458473" y="1441694"/>
                </a:lnTo>
                <a:lnTo>
                  <a:pt x="491830" y="1399697"/>
                </a:lnTo>
                <a:lnTo>
                  <a:pt x="526158" y="1370369"/>
                </a:lnTo>
                <a:lnTo>
                  <a:pt x="558560" y="1328476"/>
                </a:lnTo>
                <a:lnTo>
                  <a:pt x="590304" y="1286656"/>
                </a:lnTo>
                <a:lnTo>
                  <a:pt x="621266" y="1244921"/>
                </a:lnTo>
                <a:lnTo>
                  <a:pt x="651397" y="1216055"/>
                </a:lnTo>
                <a:lnTo>
                  <a:pt x="685726" y="1199503"/>
                </a:lnTo>
                <a:lnTo>
                  <a:pt x="759490" y="1165839"/>
                </a:lnTo>
                <a:lnTo>
                  <a:pt x="793210" y="1149354"/>
                </a:lnTo>
                <a:lnTo>
                  <a:pt x="825725" y="1133002"/>
                </a:lnTo>
                <a:lnTo>
                  <a:pt x="888725" y="1100522"/>
                </a:lnTo>
                <a:lnTo>
                  <a:pt x="921811" y="1071330"/>
                </a:lnTo>
                <a:lnTo>
                  <a:pt x="959779" y="1054379"/>
                </a:lnTo>
                <a:lnTo>
                  <a:pt x="999467" y="1037238"/>
                </a:lnTo>
                <a:lnTo>
                  <a:pt x="1040488" y="1032727"/>
                </a:lnTo>
                <a:lnTo>
                  <a:pt x="1186590" y="978332"/>
                </a:lnTo>
                <a:lnTo>
                  <a:pt x="1721693" y="919490"/>
                </a:lnTo>
                <a:lnTo>
                  <a:pt x="1768711" y="927096"/>
                </a:lnTo>
                <a:lnTo>
                  <a:pt x="1813854" y="934909"/>
                </a:lnTo>
                <a:lnTo>
                  <a:pt x="1858796" y="955520"/>
                </a:lnTo>
                <a:lnTo>
                  <a:pt x="1901047" y="963650"/>
                </a:lnTo>
                <a:lnTo>
                  <a:pt x="1949624" y="996638"/>
                </a:lnTo>
                <a:lnTo>
                  <a:pt x="1995567" y="1017139"/>
                </a:lnTo>
                <a:lnTo>
                  <a:pt x="2040526" y="1037749"/>
                </a:lnTo>
                <a:lnTo>
                  <a:pt x="2086146" y="1071062"/>
                </a:lnTo>
                <a:lnTo>
                  <a:pt x="2129911" y="1091802"/>
                </a:lnTo>
                <a:lnTo>
                  <a:pt x="2156623" y="1114418"/>
                </a:lnTo>
                <a:lnTo>
                  <a:pt x="2169017" y="1125832"/>
                </a:lnTo>
                <a:lnTo>
                  <a:pt x="1240574" y="1227926"/>
                </a:lnTo>
                <a:lnTo>
                  <a:pt x="1204725" y="1244645"/>
                </a:lnTo>
                <a:lnTo>
                  <a:pt x="1167485" y="1248740"/>
                </a:lnTo>
                <a:lnTo>
                  <a:pt x="1143908" y="1264109"/>
                </a:lnTo>
                <a:lnTo>
                  <a:pt x="1119809" y="1266759"/>
                </a:lnTo>
                <a:lnTo>
                  <a:pt x="1022697" y="1328544"/>
                </a:lnTo>
                <a:lnTo>
                  <a:pt x="932608" y="1376780"/>
                </a:lnTo>
                <a:lnTo>
                  <a:pt x="901614" y="1392965"/>
                </a:lnTo>
                <a:lnTo>
                  <a:pt x="867396" y="1396728"/>
                </a:lnTo>
                <a:lnTo>
                  <a:pt x="837197" y="1412825"/>
                </a:lnTo>
                <a:lnTo>
                  <a:pt x="809584" y="1428638"/>
                </a:lnTo>
                <a:lnTo>
                  <a:pt x="785898" y="1456796"/>
                </a:lnTo>
                <a:lnTo>
                  <a:pt x="755269" y="1498493"/>
                </a:lnTo>
                <a:lnTo>
                  <a:pt x="723265" y="1540342"/>
                </a:lnTo>
                <a:lnTo>
                  <a:pt x="690048" y="1582325"/>
                </a:lnTo>
                <a:lnTo>
                  <a:pt x="654394" y="1611798"/>
                </a:lnTo>
                <a:lnTo>
                  <a:pt x="619243" y="1653993"/>
                </a:lnTo>
                <a:lnTo>
                  <a:pt x="581981" y="1683644"/>
                </a:lnTo>
                <a:lnTo>
                  <a:pt x="545548" y="1725980"/>
                </a:lnTo>
                <a:lnTo>
                  <a:pt x="468879" y="1785517"/>
                </a:lnTo>
                <a:lnTo>
                  <a:pt x="434884" y="1827585"/>
                </a:lnTo>
                <a:lnTo>
                  <a:pt x="406293" y="1869058"/>
                </a:lnTo>
                <a:lnTo>
                  <a:pt x="381694" y="1910093"/>
                </a:lnTo>
                <a:lnTo>
                  <a:pt x="359673" y="1950844"/>
                </a:lnTo>
                <a:lnTo>
                  <a:pt x="340206" y="2004091"/>
                </a:lnTo>
                <a:lnTo>
                  <a:pt x="319104" y="2044741"/>
                </a:lnTo>
                <a:lnTo>
                  <a:pt x="296676" y="2085537"/>
                </a:lnTo>
                <a:lnTo>
                  <a:pt x="284609" y="2112417"/>
                </a:lnTo>
                <a:close/>
              </a:path>
              <a:path w="6133465" h="2120900">
                <a:moveTo>
                  <a:pt x="3164236" y="1156937"/>
                </a:moveTo>
                <a:lnTo>
                  <a:pt x="2302992" y="1251642"/>
                </a:lnTo>
                <a:lnTo>
                  <a:pt x="2324890" y="1236457"/>
                </a:lnTo>
                <a:lnTo>
                  <a:pt x="2345828" y="1221378"/>
                </a:lnTo>
                <a:lnTo>
                  <a:pt x="2365529" y="1206435"/>
                </a:lnTo>
                <a:lnTo>
                  <a:pt x="2382327" y="1179035"/>
                </a:lnTo>
                <a:lnTo>
                  <a:pt x="2421245" y="1149202"/>
                </a:lnTo>
                <a:lnTo>
                  <a:pt x="2464398" y="1131681"/>
                </a:lnTo>
                <a:lnTo>
                  <a:pt x="2599595" y="1078484"/>
                </a:lnTo>
                <a:lnTo>
                  <a:pt x="2645919" y="1047837"/>
                </a:lnTo>
                <a:lnTo>
                  <a:pt x="2840028" y="975386"/>
                </a:lnTo>
                <a:lnTo>
                  <a:pt x="2876802" y="958566"/>
                </a:lnTo>
                <a:lnTo>
                  <a:pt x="3019625" y="942860"/>
                </a:lnTo>
                <a:lnTo>
                  <a:pt x="3030484" y="928890"/>
                </a:lnTo>
                <a:lnTo>
                  <a:pt x="3041306" y="927700"/>
                </a:lnTo>
                <a:lnTo>
                  <a:pt x="3080981" y="897784"/>
                </a:lnTo>
                <a:lnTo>
                  <a:pt x="3123381" y="880345"/>
                </a:lnTo>
                <a:lnTo>
                  <a:pt x="3211484" y="845104"/>
                </a:lnTo>
                <a:lnTo>
                  <a:pt x="4201478" y="736241"/>
                </a:lnTo>
                <a:lnTo>
                  <a:pt x="4255440" y="743084"/>
                </a:lnTo>
                <a:lnTo>
                  <a:pt x="4306602" y="737458"/>
                </a:lnTo>
                <a:lnTo>
                  <a:pt x="4362996" y="744033"/>
                </a:lnTo>
                <a:lnTo>
                  <a:pt x="4961041" y="678270"/>
                </a:lnTo>
                <a:lnTo>
                  <a:pt x="4939399" y="693426"/>
                </a:lnTo>
                <a:lnTo>
                  <a:pt x="4895577" y="711022"/>
                </a:lnTo>
                <a:lnTo>
                  <a:pt x="4853653" y="728408"/>
                </a:lnTo>
                <a:lnTo>
                  <a:pt x="4736439" y="817957"/>
                </a:lnTo>
                <a:lnTo>
                  <a:pt x="4696407" y="835135"/>
                </a:lnTo>
                <a:lnTo>
                  <a:pt x="4657460" y="864971"/>
                </a:lnTo>
                <a:lnTo>
                  <a:pt x="4697157" y="911712"/>
                </a:lnTo>
                <a:lnTo>
                  <a:pt x="4716033" y="935190"/>
                </a:lnTo>
                <a:lnTo>
                  <a:pt x="3358587" y="1084459"/>
                </a:lnTo>
                <a:lnTo>
                  <a:pt x="3307845" y="1102815"/>
                </a:lnTo>
                <a:lnTo>
                  <a:pt x="3232112" y="1111143"/>
                </a:lnTo>
                <a:lnTo>
                  <a:pt x="3211614" y="1126174"/>
                </a:lnTo>
                <a:lnTo>
                  <a:pt x="3164236" y="1156937"/>
                </a:lnTo>
                <a:close/>
              </a:path>
              <a:path w="6133465" h="2120900">
                <a:moveTo>
                  <a:pt x="2190598" y="2116284"/>
                </a:moveTo>
                <a:lnTo>
                  <a:pt x="1719355" y="2120743"/>
                </a:lnTo>
                <a:lnTo>
                  <a:pt x="1714861" y="2082908"/>
                </a:lnTo>
                <a:lnTo>
                  <a:pt x="1711128" y="2044988"/>
                </a:lnTo>
                <a:lnTo>
                  <a:pt x="1707830" y="2007021"/>
                </a:lnTo>
                <a:lnTo>
                  <a:pt x="1705312" y="1981745"/>
                </a:lnTo>
                <a:lnTo>
                  <a:pt x="1700993" y="1956667"/>
                </a:lnTo>
                <a:lnTo>
                  <a:pt x="1698317" y="1931408"/>
                </a:lnTo>
                <a:lnTo>
                  <a:pt x="1695642" y="1906149"/>
                </a:lnTo>
                <a:lnTo>
                  <a:pt x="1700900" y="1854465"/>
                </a:lnTo>
                <a:lnTo>
                  <a:pt x="1716405" y="1814430"/>
                </a:lnTo>
                <a:lnTo>
                  <a:pt x="1739021" y="1773614"/>
                </a:lnTo>
                <a:lnTo>
                  <a:pt x="1765609" y="1719584"/>
                </a:lnTo>
                <a:lnTo>
                  <a:pt x="1797758" y="1677719"/>
                </a:lnTo>
                <a:lnTo>
                  <a:pt x="1833626" y="1648222"/>
                </a:lnTo>
                <a:lnTo>
                  <a:pt x="1869957" y="1605897"/>
                </a:lnTo>
                <a:lnTo>
                  <a:pt x="1909046" y="1576045"/>
                </a:lnTo>
                <a:lnTo>
                  <a:pt x="1947636" y="1533472"/>
                </a:lnTo>
                <a:lnTo>
                  <a:pt x="2028337" y="1473492"/>
                </a:lnTo>
                <a:lnTo>
                  <a:pt x="2066710" y="1430943"/>
                </a:lnTo>
                <a:lnTo>
                  <a:pt x="2072668" y="1430287"/>
                </a:lnTo>
                <a:lnTo>
                  <a:pt x="2090950" y="1415501"/>
                </a:lnTo>
                <a:lnTo>
                  <a:pt x="2058667" y="1380721"/>
                </a:lnTo>
                <a:lnTo>
                  <a:pt x="2022717" y="1346344"/>
                </a:lnTo>
                <a:lnTo>
                  <a:pt x="1983695" y="1312306"/>
                </a:lnTo>
                <a:lnTo>
                  <a:pt x="1942193" y="1278540"/>
                </a:lnTo>
                <a:lnTo>
                  <a:pt x="1900195" y="1257605"/>
                </a:lnTo>
                <a:lnTo>
                  <a:pt x="1855519" y="1224188"/>
                </a:lnTo>
                <a:lnTo>
                  <a:pt x="1807568" y="1203908"/>
                </a:lnTo>
                <a:lnTo>
                  <a:pt x="1660766" y="1181721"/>
                </a:lnTo>
                <a:lnTo>
                  <a:pt x="2169017" y="1125832"/>
                </a:lnTo>
                <a:lnTo>
                  <a:pt x="2181411" y="1137245"/>
                </a:lnTo>
                <a:lnTo>
                  <a:pt x="2205352" y="1160166"/>
                </a:lnTo>
                <a:lnTo>
                  <a:pt x="2229524" y="1183061"/>
                </a:lnTo>
                <a:lnTo>
                  <a:pt x="2247079" y="1193907"/>
                </a:lnTo>
                <a:lnTo>
                  <a:pt x="2266039" y="1217376"/>
                </a:lnTo>
                <a:lnTo>
                  <a:pt x="2302992" y="1251642"/>
                </a:lnTo>
                <a:lnTo>
                  <a:pt x="3164236" y="1156937"/>
                </a:lnTo>
                <a:lnTo>
                  <a:pt x="3061901" y="1193743"/>
                </a:lnTo>
                <a:lnTo>
                  <a:pt x="2953897" y="1205619"/>
                </a:lnTo>
                <a:lnTo>
                  <a:pt x="2754242" y="1278680"/>
                </a:lnTo>
                <a:lnTo>
                  <a:pt x="2707090" y="1309418"/>
                </a:lnTo>
                <a:lnTo>
                  <a:pt x="2685763" y="1324540"/>
                </a:lnTo>
                <a:lnTo>
                  <a:pt x="2662668" y="1327080"/>
                </a:lnTo>
                <a:lnTo>
                  <a:pt x="2641034" y="1342235"/>
                </a:lnTo>
                <a:lnTo>
                  <a:pt x="2618539" y="1344709"/>
                </a:lnTo>
                <a:lnTo>
                  <a:pt x="2560526" y="1376641"/>
                </a:lnTo>
                <a:lnTo>
                  <a:pt x="2533464" y="1405170"/>
                </a:lnTo>
                <a:lnTo>
                  <a:pt x="2505416" y="1421031"/>
                </a:lnTo>
                <a:lnTo>
                  <a:pt x="2500464" y="1421575"/>
                </a:lnTo>
                <a:lnTo>
                  <a:pt x="2498130" y="1434608"/>
                </a:lnTo>
                <a:lnTo>
                  <a:pt x="2497873" y="1447413"/>
                </a:lnTo>
                <a:lnTo>
                  <a:pt x="2499149" y="1447273"/>
                </a:lnTo>
                <a:lnTo>
                  <a:pt x="2528602" y="1495140"/>
                </a:lnTo>
                <a:lnTo>
                  <a:pt x="2551161" y="1543766"/>
                </a:lnTo>
                <a:lnTo>
                  <a:pt x="2559599" y="1568391"/>
                </a:lnTo>
                <a:lnTo>
                  <a:pt x="2270413" y="1600191"/>
                </a:lnTo>
                <a:lnTo>
                  <a:pt x="2262097" y="1613882"/>
                </a:lnTo>
                <a:lnTo>
                  <a:pt x="2252506" y="1614937"/>
                </a:lnTo>
                <a:lnTo>
                  <a:pt x="2244490" y="1628595"/>
                </a:lnTo>
                <a:lnTo>
                  <a:pt x="2198185" y="1659240"/>
                </a:lnTo>
                <a:lnTo>
                  <a:pt x="2176692" y="1687156"/>
                </a:lnTo>
                <a:lnTo>
                  <a:pt x="2154363" y="1702388"/>
                </a:lnTo>
                <a:lnTo>
                  <a:pt x="2116608" y="1732093"/>
                </a:lnTo>
                <a:lnTo>
                  <a:pt x="2080410" y="1774403"/>
                </a:lnTo>
                <a:lnTo>
                  <a:pt x="2043051" y="1804064"/>
                </a:lnTo>
                <a:lnTo>
                  <a:pt x="1972032" y="1888533"/>
                </a:lnTo>
                <a:lnTo>
                  <a:pt x="1964553" y="1889355"/>
                </a:lnTo>
                <a:lnTo>
                  <a:pt x="1960353" y="1902594"/>
                </a:lnTo>
                <a:lnTo>
                  <a:pt x="1957963" y="1915633"/>
                </a:lnTo>
                <a:lnTo>
                  <a:pt x="1957303" y="1928482"/>
                </a:lnTo>
                <a:lnTo>
                  <a:pt x="1960324" y="1979256"/>
                </a:lnTo>
                <a:lnTo>
                  <a:pt x="1966505" y="2016906"/>
                </a:lnTo>
                <a:lnTo>
                  <a:pt x="1978599" y="2066683"/>
                </a:lnTo>
                <a:lnTo>
                  <a:pt x="1995190" y="2115964"/>
                </a:lnTo>
                <a:lnTo>
                  <a:pt x="1996846" y="2115782"/>
                </a:lnTo>
                <a:lnTo>
                  <a:pt x="2190598" y="2116284"/>
                </a:lnTo>
                <a:close/>
              </a:path>
              <a:path w="6133465" h="2120900">
                <a:moveTo>
                  <a:pt x="4593955" y="2034621"/>
                </a:moveTo>
                <a:lnTo>
                  <a:pt x="4490455" y="2046002"/>
                </a:lnTo>
                <a:lnTo>
                  <a:pt x="4438869" y="2038898"/>
                </a:lnTo>
                <a:lnTo>
                  <a:pt x="4389293" y="2031573"/>
                </a:lnTo>
                <a:lnTo>
                  <a:pt x="4342080" y="2023988"/>
                </a:lnTo>
                <a:lnTo>
                  <a:pt x="4296199" y="2003480"/>
                </a:lnTo>
                <a:lnTo>
                  <a:pt x="4256016" y="1969569"/>
                </a:lnTo>
                <a:lnTo>
                  <a:pt x="4222098" y="1934969"/>
                </a:lnTo>
                <a:lnTo>
                  <a:pt x="4193105" y="1899828"/>
                </a:lnTo>
                <a:lnTo>
                  <a:pt x="4166307" y="1851668"/>
                </a:lnTo>
                <a:lnTo>
                  <a:pt x="4143141" y="1815886"/>
                </a:lnTo>
                <a:lnTo>
                  <a:pt x="4122129" y="1767091"/>
                </a:lnTo>
                <a:lnTo>
                  <a:pt x="4107641" y="1717577"/>
                </a:lnTo>
                <a:lnTo>
                  <a:pt x="4099442" y="1680149"/>
                </a:lnTo>
                <a:lnTo>
                  <a:pt x="4093131" y="1629737"/>
                </a:lnTo>
                <a:lnTo>
                  <a:pt x="4088473" y="1579143"/>
                </a:lnTo>
                <a:lnTo>
                  <a:pt x="4083844" y="1528546"/>
                </a:lnTo>
                <a:lnTo>
                  <a:pt x="4077621" y="1478124"/>
                </a:lnTo>
                <a:lnTo>
                  <a:pt x="4074579" y="1452905"/>
                </a:lnTo>
                <a:lnTo>
                  <a:pt x="4072389" y="1427593"/>
                </a:lnTo>
                <a:lnTo>
                  <a:pt x="4069973" y="1402306"/>
                </a:lnTo>
                <a:lnTo>
                  <a:pt x="4066253" y="1377162"/>
                </a:lnTo>
                <a:lnTo>
                  <a:pt x="4064746" y="1364551"/>
                </a:lnTo>
                <a:lnTo>
                  <a:pt x="4063240" y="1351940"/>
                </a:lnTo>
                <a:lnTo>
                  <a:pt x="4061733" y="1339329"/>
                </a:lnTo>
                <a:lnTo>
                  <a:pt x="4060227" y="1326718"/>
                </a:lnTo>
                <a:lnTo>
                  <a:pt x="4062050" y="1288188"/>
                </a:lnTo>
                <a:lnTo>
                  <a:pt x="4068542" y="1236368"/>
                </a:lnTo>
                <a:lnTo>
                  <a:pt x="4082076" y="1196550"/>
                </a:lnTo>
                <a:lnTo>
                  <a:pt x="4100861" y="1156155"/>
                </a:lnTo>
                <a:lnTo>
                  <a:pt x="4123105" y="1102603"/>
                </a:lnTo>
                <a:lnTo>
                  <a:pt x="4138279" y="1088157"/>
                </a:lnTo>
                <a:lnTo>
                  <a:pt x="4151472" y="1061153"/>
                </a:lnTo>
                <a:lnTo>
                  <a:pt x="4165157" y="1034095"/>
                </a:lnTo>
                <a:lnTo>
                  <a:pt x="4179031" y="994240"/>
                </a:lnTo>
                <a:lnTo>
                  <a:pt x="4716033" y="935190"/>
                </a:lnTo>
                <a:lnTo>
                  <a:pt x="4734910" y="958667"/>
                </a:lnTo>
                <a:lnTo>
                  <a:pt x="4771642" y="1005734"/>
                </a:lnTo>
                <a:lnTo>
                  <a:pt x="4795140" y="1028703"/>
                </a:lnTo>
                <a:lnTo>
                  <a:pt x="4457284" y="1065855"/>
                </a:lnTo>
                <a:lnTo>
                  <a:pt x="4431893" y="1081424"/>
                </a:lnTo>
                <a:lnTo>
                  <a:pt x="4409025" y="1122268"/>
                </a:lnTo>
                <a:lnTo>
                  <a:pt x="4397667" y="1149070"/>
                </a:lnTo>
                <a:lnTo>
                  <a:pt x="4384541" y="1163290"/>
                </a:lnTo>
                <a:lnTo>
                  <a:pt x="4372246" y="1190195"/>
                </a:lnTo>
                <a:lnTo>
                  <a:pt x="4359216" y="1217181"/>
                </a:lnTo>
                <a:lnTo>
                  <a:pt x="4337733" y="1257873"/>
                </a:lnTo>
                <a:lnTo>
                  <a:pt x="4324115" y="1297700"/>
                </a:lnTo>
                <a:lnTo>
                  <a:pt x="4319307" y="1336559"/>
                </a:lnTo>
                <a:lnTo>
                  <a:pt x="4325642" y="1386968"/>
                </a:lnTo>
                <a:lnTo>
                  <a:pt x="4330039" y="1412038"/>
                </a:lnTo>
                <a:lnTo>
                  <a:pt x="4332856" y="1437281"/>
                </a:lnTo>
                <a:lnTo>
                  <a:pt x="4333606" y="1449975"/>
                </a:lnTo>
                <a:lnTo>
                  <a:pt x="4335969" y="1475268"/>
                </a:lnTo>
                <a:lnTo>
                  <a:pt x="4335731" y="1475295"/>
                </a:lnTo>
                <a:lnTo>
                  <a:pt x="4339145" y="1513249"/>
                </a:lnTo>
                <a:lnTo>
                  <a:pt x="4342335" y="1551228"/>
                </a:lnTo>
                <a:lnTo>
                  <a:pt x="4346566" y="1589092"/>
                </a:lnTo>
                <a:lnTo>
                  <a:pt x="4353222" y="1626690"/>
                </a:lnTo>
                <a:lnTo>
                  <a:pt x="4368531" y="1688889"/>
                </a:lnTo>
                <a:lnTo>
                  <a:pt x="4386916" y="1725197"/>
                </a:lnTo>
                <a:lnTo>
                  <a:pt x="4412671" y="1760695"/>
                </a:lnTo>
                <a:lnTo>
                  <a:pt x="4445928" y="1782591"/>
                </a:lnTo>
                <a:lnTo>
                  <a:pt x="4488205" y="1790718"/>
                </a:lnTo>
                <a:lnTo>
                  <a:pt x="4896856" y="1745782"/>
                </a:lnTo>
                <a:lnTo>
                  <a:pt x="4887642" y="1772348"/>
                </a:lnTo>
                <a:lnTo>
                  <a:pt x="4864502" y="1825999"/>
                </a:lnTo>
                <a:lnTo>
                  <a:pt x="4835529" y="1867515"/>
                </a:lnTo>
                <a:lnTo>
                  <a:pt x="4802547" y="1909471"/>
                </a:lnTo>
                <a:lnTo>
                  <a:pt x="4767475" y="1951657"/>
                </a:lnTo>
                <a:lnTo>
                  <a:pt x="4728795" y="1981464"/>
                </a:lnTo>
                <a:lnTo>
                  <a:pt x="4686374" y="1998905"/>
                </a:lnTo>
                <a:lnTo>
                  <a:pt x="4641471" y="2016619"/>
                </a:lnTo>
                <a:lnTo>
                  <a:pt x="4593955" y="2034621"/>
                </a:lnTo>
                <a:close/>
              </a:path>
              <a:path w="6133465" h="2120900">
                <a:moveTo>
                  <a:pt x="4896856" y="1745782"/>
                </a:moveTo>
                <a:lnTo>
                  <a:pt x="4541020" y="1784911"/>
                </a:lnTo>
                <a:lnTo>
                  <a:pt x="4569367" y="1769017"/>
                </a:lnTo>
                <a:lnTo>
                  <a:pt x="4591041" y="1753857"/>
                </a:lnTo>
                <a:lnTo>
                  <a:pt x="4607871" y="1726453"/>
                </a:lnTo>
                <a:lnTo>
                  <a:pt x="4625848" y="1711700"/>
                </a:lnTo>
                <a:lnTo>
                  <a:pt x="4650572" y="1683428"/>
                </a:lnTo>
                <a:lnTo>
                  <a:pt x="4666380" y="1643360"/>
                </a:lnTo>
                <a:lnTo>
                  <a:pt x="4674450" y="1604143"/>
                </a:lnTo>
                <a:lnTo>
                  <a:pt x="4674571" y="1565800"/>
                </a:lnTo>
                <a:lnTo>
                  <a:pt x="4673290" y="1553165"/>
                </a:lnTo>
                <a:lnTo>
                  <a:pt x="4672008" y="1540529"/>
                </a:lnTo>
                <a:lnTo>
                  <a:pt x="4670727" y="1527893"/>
                </a:lnTo>
                <a:lnTo>
                  <a:pt x="4669446" y="1515258"/>
                </a:lnTo>
                <a:lnTo>
                  <a:pt x="4668176" y="1502621"/>
                </a:lnTo>
                <a:lnTo>
                  <a:pt x="4666907" y="1489984"/>
                </a:lnTo>
                <a:lnTo>
                  <a:pt x="4665638" y="1477347"/>
                </a:lnTo>
                <a:lnTo>
                  <a:pt x="4658974" y="1414197"/>
                </a:lnTo>
                <a:lnTo>
                  <a:pt x="4652895" y="1363759"/>
                </a:lnTo>
                <a:lnTo>
                  <a:pt x="4645764" y="1313437"/>
                </a:lnTo>
                <a:lnTo>
                  <a:pt x="4632534" y="1263785"/>
                </a:lnTo>
                <a:lnTo>
                  <a:pt x="4620549" y="1226774"/>
                </a:lnTo>
                <a:lnTo>
                  <a:pt x="4588326" y="1179211"/>
                </a:lnTo>
                <a:lnTo>
                  <a:pt x="4543916" y="1132988"/>
                </a:lnTo>
                <a:lnTo>
                  <a:pt x="4520724" y="1109985"/>
                </a:lnTo>
                <a:lnTo>
                  <a:pt x="4486470" y="1075422"/>
                </a:lnTo>
                <a:lnTo>
                  <a:pt x="4457284" y="1065855"/>
                </a:lnTo>
                <a:lnTo>
                  <a:pt x="4795140" y="1028703"/>
                </a:lnTo>
                <a:lnTo>
                  <a:pt x="4806889" y="1040188"/>
                </a:lnTo>
                <a:lnTo>
                  <a:pt x="4840062" y="1087646"/>
                </a:lnTo>
                <a:lnTo>
                  <a:pt x="4864138" y="1136105"/>
                </a:lnTo>
                <a:lnTo>
                  <a:pt x="4881058" y="1185351"/>
                </a:lnTo>
                <a:lnTo>
                  <a:pt x="4892765" y="1235170"/>
                </a:lnTo>
                <a:lnTo>
                  <a:pt x="4901201" y="1285348"/>
                </a:lnTo>
                <a:lnTo>
                  <a:pt x="4907880" y="1335720"/>
                </a:lnTo>
                <a:lnTo>
                  <a:pt x="4927410" y="1512444"/>
                </a:lnTo>
                <a:lnTo>
                  <a:pt x="4931849" y="1575839"/>
                </a:lnTo>
                <a:lnTo>
                  <a:pt x="4929134" y="1627244"/>
                </a:lnTo>
                <a:lnTo>
                  <a:pt x="4920916" y="1679253"/>
                </a:lnTo>
                <a:lnTo>
                  <a:pt x="4906071" y="1719215"/>
                </a:lnTo>
                <a:lnTo>
                  <a:pt x="4896856" y="1745782"/>
                </a:lnTo>
                <a:close/>
              </a:path>
              <a:path w="6133465" h="2120900">
                <a:moveTo>
                  <a:pt x="2609255" y="2112323"/>
                </a:moveTo>
                <a:lnTo>
                  <a:pt x="2338238" y="2114887"/>
                </a:lnTo>
                <a:lnTo>
                  <a:pt x="2343790" y="2103184"/>
                </a:lnTo>
                <a:lnTo>
                  <a:pt x="2358243" y="2063266"/>
                </a:lnTo>
                <a:lnTo>
                  <a:pt x="2364741" y="2011445"/>
                </a:lnTo>
                <a:lnTo>
                  <a:pt x="2363720" y="1960451"/>
                </a:lnTo>
                <a:lnTo>
                  <a:pt x="2358878" y="1909877"/>
                </a:lnTo>
                <a:lnTo>
                  <a:pt x="2357614" y="1897239"/>
                </a:lnTo>
                <a:lnTo>
                  <a:pt x="2356350" y="1884602"/>
                </a:lnTo>
                <a:lnTo>
                  <a:pt x="2355086" y="1871964"/>
                </a:lnTo>
                <a:lnTo>
                  <a:pt x="2353822" y="1859327"/>
                </a:lnTo>
                <a:lnTo>
                  <a:pt x="2347516" y="1808914"/>
                </a:lnTo>
                <a:lnTo>
                  <a:pt x="2338919" y="1758753"/>
                </a:lnTo>
                <a:lnTo>
                  <a:pt x="2331026" y="1708515"/>
                </a:lnTo>
                <a:lnTo>
                  <a:pt x="2323160" y="1671050"/>
                </a:lnTo>
                <a:lnTo>
                  <a:pt x="2308136" y="1634373"/>
                </a:lnTo>
                <a:lnTo>
                  <a:pt x="2280156" y="1599120"/>
                </a:lnTo>
                <a:lnTo>
                  <a:pt x="2559599" y="1568391"/>
                </a:lnTo>
                <a:lnTo>
                  <a:pt x="2580442" y="1642759"/>
                </a:lnTo>
                <a:lnTo>
                  <a:pt x="2589587" y="1692859"/>
                </a:lnTo>
                <a:lnTo>
                  <a:pt x="2596683" y="1743185"/>
                </a:lnTo>
                <a:lnTo>
                  <a:pt x="2602942" y="1793603"/>
                </a:lnTo>
                <a:lnTo>
                  <a:pt x="2609576" y="1843980"/>
                </a:lnTo>
                <a:lnTo>
                  <a:pt x="2614195" y="1881802"/>
                </a:lnTo>
                <a:lnTo>
                  <a:pt x="2617544" y="1919763"/>
                </a:lnTo>
                <a:lnTo>
                  <a:pt x="2620135" y="1957808"/>
                </a:lnTo>
                <a:lnTo>
                  <a:pt x="2622481" y="1995879"/>
                </a:lnTo>
                <a:lnTo>
                  <a:pt x="2621478" y="2034319"/>
                </a:lnTo>
                <a:lnTo>
                  <a:pt x="2616335" y="2085991"/>
                </a:lnTo>
                <a:lnTo>
                  <a:pt x="2609255" y="2112323"/>
                </a:lnTo>
                <a:close/>
              </a:path>
              <a:path w="6133465" h="2120900">
                <a:moveTo>
                  <a:pt x="2337395" y="2116664"/>
                </a:moveTo>
                <a:lnTo>
                  <a:pt x="2190598" y="2116284"/>
                </a:lnTo>
                <a:lnTo>
                  <a:pt x="2338238" y="2114887"/>
                </a:lnTo>
                <a:lnTo>
                  <a:pt x="2337395" y="2116664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4636289" y="0"/>
            <a:ext cx="3642995" cy="2566035"/>
          </a:xfrm>
          <a:custGeom>
            <a:avLst/>
            <a:gdLst/>
            <a:ahLst/>
            <a:cxnLst/>
            <a:rect l="l" t="t" r="r" b="b"/>
            <a:pathLst>
              <a:path w="3642994" h="2566035">
                <a:moveTo>
                  <a:pt x="2386152" y="635311"/>
                </a:moveTo>
                <a:lnTo>
                  <a:pt x="2347828" y="634514"/>
                </a:lnTo>
                <a:lnTo>
                  <a:pt x="2281353" y="611243"/>
                </a:lnTo>
                <a:lnTo>
                  <a:pt x="2232921" y="560368"/>
                </a:lnTo>
                <a:lnTo>
                  <a:pt x="2217152" y="525066"/>
                </a:lnTo>
                <a:lnTo>
                  <a:pt x="2207908" y="483447"/>
                </a:lnTo>
                <a:lnTo>
                  <a:pt x="2205863" y="435707"/>
                </a:lnTo>
                <a:lnTo>
                  <a:pt x="2208011" y="384166"/>
                </a:lnTo>
                <a:lnTo>
                  <a:pt x="2210748" y="333909"/>
                </a:lnTo>
                <a:lnTo>
                  <a:pt x="2210817" y="332645"/>
                </a:lnTo>
                <a:lnTo>
                  <a:pt x="2214225" y="281143"/>
                </a:lnTo>
                <a:lnTo>
                  <a:pt x="2218180" y="229660"/>
                </a:lnTo>
                <a:lnTo>
                  <a:pt x="2222625" y="178195"/>
                </a:lnTo>
                <a:lnTo>
                  <a:pt x="2227505" y="126749"/>
                </a:lnTo>
                <a:lnTo>
                  <a:pt x="2232762" y="75319"/>
                </a:lnTo>
                <a:lnTo>
                  <a:pt x="2238342" y="23906"/>
                </a:lnTo>
                <a:lnTo>
                  <a:pt x="2241061" y="0"/>
                </a:lnTo>
                <a:lnTo>
                  <a:pt x="2380299" y="0"/>
                </a:lnTo>
                <a:lnTo>
                  <a:pt x="2379949" y="2230"/>
                </a:lnTo>
                <a:lnTo>
                  <a:pt x="2373599" y="54030"/>
                </a:lnTo>
                <a:lnTo>
                  <a:pt x="2369050" y="104893"/>
                </a:lnTo>
                <a:lnTo>
                  <a:pt x="2365494" y="155855"/>
                </a:lnTo>
                <a:lnTo>
                  <a:pt x="2362724" y="206697"/>
                </a:lnTo>
                <a:lnTo>
                  <a:pt x="2360491" y="257990"/>
                </a:lnTo>
                <a:lnTo>
                  <a:pt x="2358611" y="309120"/>
                </a:lnTo>
                <a:lnTo>
                  <a:pt x="2356854" y="360263"/>
                </a:lnTo>
                <a:lnTo>
                  <a:pt x="2355004" y="411398"/>
                </a:lnTo>
                <a:lnTo>
                  <a:pt x="2352928" y="460515"/>
                </a:lnTo>
                <a:lnTo>
                  <a:pt x="2352844" y="462504"/>
                </a:lnTo>
                <a:lnTo>
                  <a:pt x="2392833" y="493256"/>
                </a:lnTo>
                <a:lnTo>
                  <a:pt x="2640811" y="493256"/>
                </a:lnTo>
                <a:lnTo>
                  <a:pt x="2637394" y="496846"/>
                </a:lnTo>
                <a:lnTo>
                  <a:pt x="2599627" y="530992"/>
                </a:lnTo>
                <a:lnTo>
                  <a:pt x="2558391" y="562774"/>
                </a:lnTo>
                <a:lnTo>
                  <a:pt x="2513408" y="592011"/>
                </a:lnTo>
                <a:lnTo>
                  <a:pt x="2469614" y="614254"/>
                </a:lnTo>
                <a:lnTo>
                  <a:pt x="2426971" y="628623"/>
                </a:lnTo>
                <a:lnTo>
                  <a:pt x="2386152" y="635311"/>
                </a:lnTo>
                <a:close/>
              </a:path>
              <a:path w="3642994" h="2566035">
                <a:moveTo>
                  <a:pt x="2640811" y="493256"/>
                </a:moveTo>
                <a:lnTo>
                  <a:pt x="2392833" y="493256"/>
                </a:lnTo>
                <a:lnTo>
                  <a:pt x="2432148" y="462859"/>
                </a:lnTo>
                <a:lnTo>
                  <a:pt x="2472789" y="433357"/>
                </a:lnTo>
                <a:lnTo>
                  <a:pt x="2512329" y="403118"/>
                </a:lnTo>
                <a:lnTo>
                  <a:pt x="2548339" y="370512"/>
                </a:lnTo>
                <a:lnTo>
                  <a:pt x="2578390" y="333909"/>
                </a:lnTo>
                <a:lnTo>
                  <a:pt x="2605660" y="289802"/>
                </a:lnTo>
                <a:lnTo>
                  <a:pt x="2630301" y="243961"/>
                </a:lnTo>
                <a:lnTo>
                  <a:pt x="2653206" y="196957"/>
                </a:lnTo>
                <a:lnTo>
                  <a:pt x="2697384" y="101747"/>
                </a:lnTo>
                <a:lnTo>
                  <a:pt x="2720444" y="54682"/>
                </a:lnTo>
                <a:lnTo>
                  <a:pt x="2745343" y="8739"/>
                </a:lnTo>
                <a:lnTo>
                  <a:pt x="2751981" y="0"/>
                </a:lnTo>
                <a:lnTo>
                  <a:pt x="2899959" y="0"/>
                </a:lnTo>
                <a:lnTo>
                  <a:pt x="2885065" y="64832"/>
                </a:lnTo>
                <a:lnTo>
                  <a:pt x="2866785" y="112749"/>
                </a:lnTo>
                <a:lnTo>
                  <a:pt x="2847801" y="160097"/>
                </a:lnTo>
                <a:lnTo>
                  <a:pt x="2827837" y="206697"/>
                </a:lnTo>
                <a:lnTo>
                  <a:pt x="2806615" y="252368"/>
                </a:lnTo>
                <a:lnTo>
                  <a:pt x="2783859" y="296931"/>
                </a:lnTo>
                <a:lnTo>
                  <a:pt x="2759293" y="340207"/>
                </a:lnTo>
                <a:lnTo>
                  <a:pt x="2732641" y="382016"/>
                </a:lnTo>
                <a:lnTo>
                  <a:pt x="2703624" y="422179"/>
                </a:lnTo>
                <a:lnTo>
                  <a:pt x="2671967" y="460515"/>
                </a:lnTo>
                <a:lnTo>
                  <a:pt x="2640811" y="493256"/>
                </a:lnTo>
                <a:close/>
              </a:path>
              <a:path w="3642994" h="2566035">
                <a:moveTo>
                  <a:pt x="2343325" y="2565418"/>
                </a:moveTo>
                <a:lnTo>
                  <a:pt x="2288830" y="2558149"/>
                </a:lnTo>
                <a:lnTo>
                  <a:pt x="2240337" y="2542537"/>
                </a:lnTo>
                <a:lnTo>
                  <a:pt x="2199055" y="2518384"/>
                </a:lnTo>
                <a:lnTo>
                  <a:pt x="2166195" y="2485493"/>
                </a:lnTo>
                <a:lnTo>
                  <a:pt x="2142967" y="2443665"/>
                </a:lnTo>
                <a:lnTo>
                  <a:pt x="2130580" y="2392705"/>
                </a:lnTo>
                <a:lnTo>
                  <a:pt x="2125561" y="2343574"/>
                </a:lnTo>
                <a:lnTo>
                  <a:pt x="2122297" y="2294653"/>
                </a:lnTo>
                <a:lnTo>
                  <a:pt x="2121053" y="2246019"/>
                </a:lnTo>
                <a:lnTo>
                  <a:pt x="2122083" y="2198206"/>
                </a:lnTo>
                <a:lnTo>
                  <a:pt x="2125681" y="2149926"/>
                </a:lnTo>
                <a:lnTo>
                  <a:pt x="2132082" y="2102623"/>
                </a:lnTo>
                <a:lnTo>
                  <a:pt x="2141561" y="2055919"/>
                </a:lnTo>
                <a:lnTo>
                  <a:pt x="2154382" y="2009892"/>
                </a:lnTo>
                <a:lnTo>
                  <a:pt x="2170809" y="1964621"/>
                </a:lnTo>
                <a:lnTo>
                  <a:pt x="2191107" y="1920183"/>
                </a:lnTo>
                <a:lnTo>
                  <a:pt x="2215541" y="1876658"/>
                </a:lnTo>
                <a:lnTo>
                  <a:pt x="2244374" y="1834121"/>
                </a:lnTo>
                <a:lnTo>
                  <a:pt x="2278949" y="1791082"/>
                </a:lnTo>
                <a:lnTo>
                  <a:pt x="2320549" y="1759859"/>
                </a:lnTo>
                <a:lnTo>
                  <a:pt x="2343449" y="1754974"/>
                </a:lnTo>
                <a:lnTo>
                  <a:pt x="2368788" y="1755901"/>
                </a:lnTo>
                <a:lnTo>
                  <a:pt x="2395191" y="1759367"/>
                </a:lnTo>
                <a:lnTo>
                  <a:pt x="2421281" y="1762098"/>
                </a:lnTo>
                <a:lnTo>
                  <a:pt x="2421696" y="1789163"/>
                </a:lnTo>
                <a:lnTo>
                  <a:pt x="2423164" y="1816904"/>
                </a:lnTo>
                <a:lnTo>
                  <a:pt x="2423183" y="1817267"/>
                </a:lnTo>
                <a:lnTo>
                  <a:pt x="2421703" y="1842519"/>
                </a:lnTo>
                <a:lnTo>
                  <a:pt x="2413218" y="1861027"/>
                </a:lnTo>
                <a:lnTo>
                  <a:pt x="2378799" y="1900873"/>
                </a:lnTo>
                <a:lnTo>
                  <a:pt x="2350679" y="1941938"/>
                </a:lnTo>
                <a:lnTo>
                  <a:pt x="2328288" y="1984117"/>
                </a:lnTo>
                <a:lnTo>
                  <a:pt x="2311050" y="2027303"/>
                </a:lnTo>
                <a:lnTo>
                  <a:pt x="2298392" y="2071393"/>
                </a:lnTo>
                <a:lnTo>
                  <a:pt x="2289742" y="2116279"/>
                </a:lnTo>
                <a:lnTo>
                  <a:pt x="2284525" y="2161857"/>
                </a:lnTo>
                <a:lnTo>
                  <a:pt x="2282170" y="2208020"/>
                </a:lnTo>
                <a:lnTo>
                  <a:pt x="2282101" y="2254664"/>
                </a:lnTo>
                <a:lnTo>
                  <a:pt x="2283746" y="2301683"/>
                </a:lnTo>
                <a:lnTo>
                  <a:pt x="2286531" y="2348970"/>
                </a:lnTo>
                <a:lnTo>
                  <a:pt x="2289883" y="2396421"/>
                </a:lnTo>
                <a:lnTo>
                  <a:pt x="2343798" y="2407459"/>
                </a:lnTo>
                <a:lnTo>
                  <a:pt x="2601758" y="2407459"/>
                </a:lnTo>
                <a:lnTo>
                  <a:pt x="2593646" y="2422870"/>
                </a:lnTo>
                <a:lnTo>
                  <a:pt x="2566741" y="2464403"/>
                </a:lnTo>
                <a:lnTo>
                  <a:pt x="2533660" y="2500337"/>
                </a:lnTo>
                <a:lnTo>
                  <a:pt x="2494590" y="2529539"/>
                </a:lnTo>
                <a:lnTo>
                  <a:pt x="2449719" y="2550875"/>
                </a:lnTo>
                <a:lnTo>
                  <a:pt x="2399235" y="2563212"/>
                </a:lnTo>
                <a:lnTo>
                  <a:pt x="2343325" y="2565418"/>
                </a:lnTo>
                <a:close/>
              </a:path>
              <a:path w="3642994" h="2566035">
                <a:moveTo>
                  <a:pt x="2601758" y="2407459"/>
                </a:moveTo>
                <a:lnTo>
                  <a:pt x="2343798" y="2407459"/>
                </a:lnTo>
                <a:lnTo>
                  <a:pt x="2390213" y="2403950"/>
                </a:lnTo>
                <a:lnTo>
                  <a:pt x="2429318" y="2386978"/>
                </a:lnTo>
                <a:lnTo>
                  <a:pt x="2461300" y="2357629"/>
                </a:lnTo>
                <a:lnTo>
                  <a:pt x="2486350" y="2316987"/>
                </a:lnTo>
                <a:lnTo>
                  <a:pt x="2506985" y="2272408"/>
                </a:lnTo>
                <a:lnTo>
                  <a:pt x="2527079" y="2227574"/>
                </a:lnTo>
                <a:lnTo>
                  <a:pt x="2546766" y="2182547"/>
                </a:lnTo>
                <a:lnTo>
                  <a:pt x="2566180" y="2137390"/>
                </a:lnTo>
                <a:lnTo>
                  <a:pt x="2604733" y="2046938"/>
                </a:lnTo>
                <a:lnTo>
                  <a:pt x="2624139" y="2001769"/>
                </a:lnTo>
                <a:lnTo>
                  <a:pt x="2643813" y="1956722"/>
                </a:lnTo>
                <a:lnTo>
                  <a:pt x="2663888" y="1911861"/>
                </a:lnTo>
                <a:lnTo>
                  <a:pt x="2693336" y="1862268"/>
                </a:lnTo>
                <a:lnTo>
                  <a:pt x="2732303" y="1820060"/>
                </a:lnTo>
                <a:lnTo>
                  <a:pt x="2745148" y="1816904"/>
                </a:lnTo>
                <a:lnTo>
                  <a:pt x="2764267" y="1819636"/>
                </a:lnTo>
                <a:lnTo>
                  <a:pt x="2807445" y="1856426"/>
                </a:lnTo>
                <a:lnTo>
                  <a:pt x="2819946" y="1901809"/>
                </a:lnTo>
                <a:lnTo>
                  <a:pt x="2817084" y="1921227"/>
                </a:lnTo>
                <a:lnTo>
                  <a:pt x="2798074" y="1967435"/>
                </a:lnTo>
                <a:lnTo>
                  <a:pt x="2760116" y="2059982"/>
                </a:lnTo>
                <a:lnTo>
                  <a:pt x="2740957" y="2106198"/>
                </a:lnTo>
                <a:lnTo>
                  <a:pt x="2721538" y="2152293"/>
                </a:lnTo>
                <a:lnTo>
                  <a:pt x="2701753" y="2198206"/>
                </a:lnTo>
                <a:lnTo>
                  <a:pt x="2681497" y="2243874"/>
                </a:lnTo>
                <a:lnTo>
                  <a:pt x="2660663" y="2289236"/>
                </a:lnTo>
                <a:lnTo>
                  <a:pt x="2639148" y="2334231"/>
                </a:lnTo>
                <a:lnTo>
                  <a:pt x="2616844" y="2378796"/>
                </a:lnTo>
                <a:lnTo>
                  <a:pt x="2601758" y="2407459"/>
                </a:lnTo>
                <a:close/>
              </a:path>
              <a:path w="3642994" h="2566035">
                <a:moveTo>
                  <a:pt x="1650098" y="1571617"/>
                </a:moveTo>
                <a:lnTo>
                  <a:pt x="1609996" y="1567482"/>
                </a:lnTo>
                <a:lnTo>
                  <a:pt x="1571257" y="1549114"/>
                </a:lnTo>
                <a:lnTo>
                  <a:pt x="1536264" y="1519071"/>
                </a:lnTo>
                <a:lnTo>
                  <a:pt x="1504081" y="1480641"/>
                </a:lnTo>
                <a:lnTo>
                  <a:pt x="1477621" y="1437274"/>
                </a:lnTo>
                <a:lnTo>
                  <a:pt x="1459793" y="1392423"/>
                </a:lnTo>
                <a:lnTo>
                  <a:pt x="1453507" y="1349539"/>
                </a:lnTo>
                <a:lnTo>
                  <a:pt x="1454496" y="1297298"/>
                </a:lnTo>
                <a:lnTo>
                  <a:pt x="1456247" y="1245055"/>
                </a:lnTo>
                <a:lnTo>
                  <a:pt x="1458691" y="1193049"/>
                </a:lnTo>
                <a:lnTo>
                  <a:pt x="1461799" y="1140583"/>
                </a:lnTo>
                <a:lnTo>
                  <a:pt x="1465479" y="1088361"/>
                </a:lnTo>
                <a:lnTo>
                  <a:pt x="1469681" y="1036152"/>
                </a:lnTo>
                <a:lnTo>
                  <a:pt x="1474234" y="985200"/>
                </a:lnTo>
                <a:lnTo>
                  <a:pt x="1479411" y="931793"/>
                </a:lnTo>
                <a:lnTo>
                  <a:pt x="1484819" y="879649"/>
                </a:lnTo>
                <a:lnTo>
                  <a:pt x="1490509" y="827534"/>
                </a:lnTo>
                <a:lnTo>
                  <a:pt x="1496420" y="775452"/>
                </a:lnTo>
                <a:lnTo>
                  <a:pt x="1502493" y="723407"/>
                </a:lnTo>
                <a:lnTo>
                  <a:pt x="1508666" y="671402"/>
                </a:lnTo>
                <a:lnTo>
                  <a:pt x="1544091" y="619748"/>
                </a:lnTo>
                <a:lnTo>
                  <a:pt x="1572993" y="595253"/>
                </a:lnTo>
                <a:lnTo>
                  <a:pt x="1600054" y="570539"/>
                </a:lnTo>
                <a:lnTo>
                  <a:pt x="1618009" y="600900"/>
                </a:lnTo>
                <a:lnTo>
                  <a:pt x="1637489" y="631359"/>
                </a:lnTo>
                <a:lnTo>
                  <a:pt x="1652682" y="661540"/>
                </a:lnTo>
                <a:lnTo>
                  <a:pt x="1657777" y="691070"/>
                </a:lnTo>
                <a:lnTo>
                  <a:pt x="1654275" y="741339"/>
                </a:lnTo>
                <a:lnTo>
                  <a:pt x="1650337" y="791579"/>
                </a:lnTo>
                <a:lnTo>
                  <a:pt x="1646031" y="841796"/>
                </a:lnTo>
                <a:lnTo>
                  <a:pt x="1641424" y="891993"/>
                </a:lnTo>
                <a:lnTo>
                  <a:pt x="1636585" y="942177"/>
                </a:lnTo>
                <a:lnTo>
                  <a:pt x="1631583" y="992350"/>
                </a:lnTo>
                <a:lnTo>
                  <a:pt x="1626486" y="1042520"/>
                </a:lnTo>
                <a:lnTo>
                  <a:pt x="1621362" y="1092689"/>
                </a:lnTo>
                <a:lnTo>
                  <a:pt x="1616279" y="1142864"/>
                </a:lnTo>
                <a:lnTo>
                  <a:pt x="1611330" y="1192816"/>
                </a:lnTo>
                <a:lnTo>
                  <a:pt x="1606513" y="1243248"/>
                </a:lnTo>
                <a:lnTo>
                  <a:pt x="1601966" y="1293468"/>
                </a:lnTo>
                <a:lnTo>
                  <a:pt x="1602043" y="1308257"/>
                </a:lnTo>
                <a:lnTo>
                  <a:pt x="1602109" y="1321106"/>
                </a:lnTo>
                <a:lnTo>
                  <a:pt x="1605946" y="1349066"/>
                </a:lnTo>
                <a:lnTo>
                  <a:pt x="1611352" y="1377165"/>
                </a:lnTo>
                <a:lnTo>
                  <a:pt x="1616201" y="1405219"/>
                </a:lnTo>
                <a:lnTo>
                  <a:pt x="1658190" y="1418759"/>
                </a:lnTo>
                <a:lnTo>
                  <a:pt x="1834136" y="1418759"/>
                </a:lnTo>
                <a:lnTo>
                  <a:pt x="1819231" y="1441188"/>
                </a:lnTo>
                <a:lnTo>
                  <a:pt x="1789479" y="1484762"/>
                </a:lnTo>
                <a:lnTo>
                  <a:pt x="1761254" y="1518091"/>
                </a:lnTo>
                <a:lnTo>
                  <a:pt x="1727460" y="1544975"/>
                </a:lnTo>
                <a:lnTo>
                  <a:pt x="1689830" y="1563466"/>
                </a:lnTo>
                <a:lnTo>
                  <a:pt x="1650098" y="1571617"/>
                </a:lnTo>
                <a:close/>
              </a:path>
              <a:path w="3642994" h="2566035">
                <a:moveTo>
                  <a:pt x="1834136" y="1418759"/>
                </a:moveTo>
                <a:lnTo>
                  <a:pt x="1658190" y="1418759"/>
                </a:lnTo>
                <a:lnTo>
                  <a:pt x="1690685" y="1374635"/>
                </a:lnTo>
                <a:lnTo>
                  <a:pt x="1723470" y="1330691"/>
                </a:lnTo>
                <a:lnTo>
                  <a:pt x="1755286" y="1286168"/>
                </a:lnTo>
                <a:lnTo>
                  <a:pt x="1784872" y="1240309"/>
                </a:lnTo>
                <a:lnTo>
                  <a:pt x="1810001" y="1196474"/>
                </a:lnTo>
                <a:lnTo>
                  <a:pt x="1833935" y="1151907"/>
                </a:lnTo>
                <a:lnTo>
                  <a:pt x="1857403" y="1107071"/>
                </a:lnTo>
                <a:lnTo>
                  <a:pt x="1881138" y="1062429"/>
                </a:lnTo>
                <a:lnTo>
                  <a:pt x="1905870" y="1018444"/>
                </a:lnTo>
                <a:lnTo>
                  <a:pt x="1932331" y="975578"/>
                </a:lnTo>
                <a:lnTo>
                  <a:pt x="1976620" y="946062"/>
                </a:lnTo>
                <a:lnTo>
                  <a:pt x="2005585" y="935758"/>
                </a:lnTo>
                <a:lnTo>
                  <a:pt x="2033476" y="924744"/>
                </a:lnTo>
                <a:lnTo>
                  <a:pt x="2045489" y="954497"/>
                </a:lnTo>
                <a:lnTo>
                  <a:pt x="2059197" y="985200"/>
                </a:lnTo>
                <a:lnTo>
                  <a:pt x="2068195" y="1013270"/>
                </a:lnTo>
                <a:lnTo>
                  <a:pt x="2040179" y="1081124"/>
                </a:lnTo>
                <a:lnTo>
                  <a:pt x="2013963" y="1126971"/>
                </a:lnTo>
                <a:lnTo>
                  <a:pt x="1987402" y="1172637"/>
                </a:lnTo>
                <a:lnTo>
                  <a:pt x="1960467" y="1218094"/>
                </a:lnTo>
                <a:lnTo>
                  <a:pt x="1933132" y="1263310"/>
                </a:lnTo>
                <a:lnTo>
                  <a:pt x="1905368" y="1308257"/>
                </a:lnTo>
                <a:lnTo>
                  <a:pt x="1877149" y="1352906"/>
                </a:lnTo>
                <a:lnTo>
                  <a:pt x="1848445" y="1397226"/>
                </a:lnTo>
                <a:lnTo>
                  <a:pt x="1834136" y="1418759"/>
                </a:lnTo>
                <a:close/>
              </a:path>
              <a:path w="3642994" h="2566035">
                <a:moveTo>
                  <a:pt x="618986" y="2206763"/>
                </a:moveTo>
                <a:lnTo>
                  <a:pt x="578817" y="2200025"/>
                </a:lnTo>
                <a:lnTo>
                  <a:pt x="543345" y="2183164"/>
                </a:lnTo>
                <a:lnTo>
                  <a:pt x="513456" y="2156462"/>
                </a:lnTo>
                <a:lnTo>
                  <a:pt x="490031" y="2120201"/>
                </a:lnTo>
                <a:lnTo>
                  <a:pt x="473954" y="2074663"/>
                </a:lnTo>
                <a:lnTo>
                  <a:pt x="463009" y="2023898"/>
                </a:lnTo>
                <a:lnTo>
                  <a:pt x="454693" y="1973209"/>
                </a:lnTo>
                <a:lnTo>
                  <a:pt x="448966" y="1922616"/>
                </a:lnTo>
                <a:lnTo>
                  <a:pt x="445791" y="1872140"/>
                </a:lnTo>
                <a:lnTo>
                  <a:pt x="445128" y="1821802"/>
                </a:lnTo>
                <a:lnTo>
                  <a:pt x="446939" y="1771625"/>
                </a:lnTo>
                <a:lnTo>
                  <a:pt x="451186" y="1721628"/>
                </a:lnTo>
                <a:lnTo>
                  <a:pt x="457828" y="1671833"/>
                </a:lnTo>
                <a:lnTo>
                  <a:pt x="466829" y="1622261"/>
                </a:lnTo>
                <a:lnTo>
                  <a:pt x="478149" y="1572933"/>
                </a:lnTo>
                <a:lnTo>
                  <a:pt x="491749" y="1523871"/>
                </a:lnTo>
                <a:lnTo>
                  <a:pt x="507591" y="1475095"/>
                </a:lnTo>
                <a:lnTo>
                  <a:pt x="525636" y="1426626"/>
                </a:lnTo>
                <a:lnTo>
                  <a:pt x="574109" y="1373372"/>
                </a:lnTo>
                <a:lnTo>
                  <a:pt x="633845" y="1352343"/>
                </a:lnTo>
                <a:lnTo>
                  <a:pt x="669239" y="1371341"/>
                </a:lnTo>
                <a:lnTo>
                  <a:pt x="682595" y="1401628"/>
                </a:lnTo>
                <a:lnTo>
                  <a:pt x="679654" y="1440056"/>
                </a:lnTo>
                <a:lnTo>
                  <a:pt x="666162" y="1483480"/>
                </a:lnTo>
                <a:lnTo>
                  <a:pt x="648868" y="1533368"/>
                </a:lnTo>
                <a:lnTo>
                  <a:pt x="634355" y="1583565"/>
                </a:lnTo>
                <a:lnTo>
                  <a:pt x="622610" y="1634079"/>
                </a:lnTo>
                <a:lnTo>
                  <a:pt x="613621" y="1684915"/>
                </a:lnTo>
                <a:lnTo>
                  <a:pt x="607375" y="1736082"/>
                </a:lnTo>
                <a:lnTo>
                  <a:pt x="603859" y="1787585"/>
                </a:lnTo>
                <a:lnTo>
                  <a:pt x="603062" y="1839432"/>
                </a:lnTo>
                <a:lnTo>
                  <a:pt x="604970" y="1891628"/>
                </a:lnTo>
                <a:lnTo>
                  <a:pt x="609572" y="1944182"/>
                </a:lnTo>
                <a:lnTo>
                  <a:pt x="616853" y="1997099"/>
                </a:lnTo>
                <a:lnTo>
                  <a:pt x="626803" y="2050387"/>
                </a:lnTo>
                <a:lnTo>
                  <a:pt x="892608" y="2050387"/>
                </a:lnTo>
                <a:lnTo>
                  <a:pt x="875274" y="2072999"/>
                </a:lnTo>
                <a:lnTo>
                  <a:pt x="840173" y="2108473"/>
                </a:lnTo>
                <a:lnTo>
                  <a:pt x="800759" y="2139574"/>
                </a:lnTo>
                <a:lnTo>
                  <a:pt x="757256" y="2166323"/>
                </a:lnTo>
                <a:lnTo>
                  <a:pt x="709889" y="2188740"/>
                </a:lnTo>
                <a:lnTo>
                  <a:pt x="662971" y="2203095"/>
                </a:lnTo>
                <a:lnTo>
                  <a:pt x="618986" y="2206763"/>
                </a:lnTo>
                <a:close/>
              </a:path>
              <a:path w="3642994" h="2566035">
                <a:moveTo>
                  <a:pt x="892608" y="2050387"/>
                </a:moveTo>
                <a:lnTo>
                  <a:pt x="626803" y="2050387"/>
                </a:lnTo>
                <a:lnTo>
                  <a:pt x="677240" y="2033894"/>
                </a:lnTo>
                <a:lnTo>
                  <a:pt x="718833" y="2010345"/>
                </a:lnTo>
                <a:lnTo>
                  <a:pt x="752646" y="1980361"/>
                </a:lnTo>
                <a:lnTo>
                  <a:pt x="779741" y="1944565"/>
                </a:lnTo>
                <a:lnTo>
                  <a:pt x="801182" y="1903580"/>
                </a:lnTo>
                <a:lnTo>
                  <a:pt x="818032" y="1858028"/>
                </a:lnTo>
                <a:lnTo>
                  <a:pt x="833604" y="1808069"/>
                </a:lnTo>
                <a:lnTo>
                  <a:pt x="849309" y="1758109"/>
                </a:lnTo>
                <a:lnTo>
                  <a:pt x="865506" y="1708322"/>
                </a:lnTo>
                <a:lnTo>
                  <a:pt x="882556" y="1658885"/>
                </a:lnTo>
                <a:lnTo>
                  <a:pt x="900819" y="1609973"/>
                </a:lnTo>
                <a:lnTo>
                  <a:pt x="920656" y="1561762"/>
                </a:lnTo>
                <a:lnTo>
                  <a:pt x="963617" y="1506897"/>
                </a:lnTo>
                <a:lnTo>
                  <a:pt x="1013847" y="1482611"/>
                </a:lnTo>
                <a:lnTo>
                  <a:pt x="1050459" y="1499755"/>
                </a:lnTo>
                <a:lnTo>
                  <a:pt x="1069723" y="1528978"/>
                </a:lnTo>
                <a:lnTo>
                  <a:pt x="1073193" y="1567378"/>
                </a:lnTo>
                <a:lnTo>
                  <a:pt x="1062421" y="1612053"/>
                </a:lnTo>
                <a:lnTo>
                  <a:pt x="1045758" y="1658567"/>
                </a:lnTo>
                <a:lnTo>
                  <a:pt x="1029904" y="1705380"/>
                </a:lnTo>
                <a:lnTo>
                  <a:pt x="1014565" y="1752384"/>
                </a:lnTo>
                <a:lnTo>
                  <a:pt x="999445" y="1799469"/>
                </a:lnTo>
                <a:lnTo>
                  <a:pt x="984250" y="1846529"/>
                </a:lnTo>
                <a:lnTo>
                  <a:pt x="968683" y="1893453"/>
                </a:lnTo>
                <a:lnTo>
                  <a:pt x="952452" y="1940135"/>
                </a:lnTo>
                <a:lnTo>
                  <a:pt x="931637" y="1988851"/>
                </a:lnTo>
                <a:lnTo>
                  <a:pt x="905836" y="2033132"/>
                </a:lnTo>
                <a:lnTo>
                  <a:pt x="892608" y="2050387"/>
                </a:lnTo>
                <a:close/>
              </a:path>
              <a:path w="3642994" h="2566035">
                <a:moveTo>
                  <a:pt x="3313237" y="1503366"/>
                </a:moveTo>
                <a:lnTo>
                  <a:pt x="3076077" y="1503366"/>
                </a:lnTo>
                <a:lnTo>
                  <a:pt x="3110045" y="1488378"/>
                </a:lnTo>
                <a:lnTo>
                  <a:pt x="3145246" y="1474224"/>
                </a:lnTo>
                <a:lnTo>
                  <a:pt x="3176929" y="1457678"/>
                </a:lnTo>
                <a:lnTo>
                  <a:pt x="3229163" y="1392465"/>
                </a:lnTo>
                <a:lnTo>
                  <a:pt x="3257441" y="1349048"/>
                </a:lnTo>
                <a:lnTo>
                  <a:pt x="3285262" y="1305321"/>
                </a:lnTo>
                <a:lnTo>
                  <a:pt x="3312706" y="1261338"/>
                </a:lnTo>
                <a:lnTo>
                  <a:pt x="3339854" y="1217155"/>
                </a:lnTo>
                <a:lnTo>
                  <a:pt x="3366786" y="1172826"/>
                </a:lnTo>
                <a:lnTo>
                  <a:pt x="3426096" y="1074373"/>
                </a:lnTo>
                <a:lnTo>
                  <a:pt x="3473966" y="995159"/>
                </a:lnTo>
                <a:lnTo>
                  <a:pt x="3483791" y="975324"/>
                </a:lnTo>
                <a:lnTo>
                  <a:pt x="3492399" y="954456"/>
                </a:lnTo>
                <a:lnTo>
                  <a:pt x="3502087" y="935255"/>
                </a:lnTo>
                <a:lnTo>
                  <a:pt x="3515151" y="920419"/>
                </a:lnTo>
                <a:lnTo>
                  <a:pt x="3537590" y="906588"/>
                </a:lnTo>
                <a:lnTo>
                  <a:pt x="3563925" y="895182"/>
                </a:lnTo>
                <a:lnTo>
                  <a:pt x="3588084" y="889374"/>
                </a:lnTo>
                <a:lnTo>
                  <a:pt x="3603995" y="892340"/>
                </a:lnTo>
                <a:lnTo>
                  <a:pt x="3621196" y="913042"/>
                </a:lnTo>
                <a:lnTo>
                  <a:pt x="3635231" y="940302"/>
                </a:lnTo>
                <a:lnTo>
                  <a:pt x="3642657" y="967379"/>
                </a:lnTo>
                <a:lnTo>
                  <a:pt x="3640029" y="987531"/>
                </a:lnTo>
                <a:lnTo>
                  <a:pt x="3587202" y="1074183"/>
                </a:lnTo>
                <a:lnTo>
                  <a:pt x="3560629" y="1117423"/>
                </a:lnTo>
                <a:lnTo>
                  <a:pt x="3533932" y="1160591"/>
                </a:lnTo>
                <a:lnTo>
                  <a:pt x="3507097" y="1203676"/>
                </a:lnTo>
                <a:lnTo>
                  <a:pt x="3480108" y="1246665"/>
                </a:lnTo>
                <a:lnTo>
                  <a:pt x="3452954" y="1289547"/>
                </a:lnTo>
                <a:lnTo>
                  <a:pt x="3425618" y="1332312"/>
                </a:lnTo>
                <a:lnTo>
                  <a:pt x="3398088" y="1374947"/>
                </a:lnTo>
                <a:lnTo>
                  <a:pt x="3370349" y="1417441"/>
                </a:lnTo>
                <a:lnTo>
                  <a:pt x="3342388" y="1459782"/>
                </a:lnTo>
                <a:lnTo>
                  <a:pt x="3313237" y="1503366"/>
                </a:lnTo>
                <a:close/>
              </a:path>
              <a:path w="3642994" h="2566035">
                <a:moveTo>
                  <a:pt x="3085079" y="1668449"/>
                </a:moveTo>
                <a:lnTo>
                  <a:pt x="3033285" y="1657540"/>
                </a:lnTo>
                <a:lnTo>
                  <a:pt x="2990292" y="1637356"/>
                </a:lnTo>
                <a:lnTo>
                  <a:pt x="2954858" y="1609961"/>
                </a:lnTo>
                <a:lnTo>
                  <a:pt x="2926636" y="1576389"/>
                </a:lnTo>
                <a:lnTo>
                  <a:pt x="2905277" y="1537673"/>
                </a:lnTo>
                <a:lnTo>
                  <a:pt x="2890436" y="1494848"/>
                </a:lnTo>
                <a:lnTo>
                  <a:pt x="2881762" y="1448946"/>
                </a:lnTo>
                <a:lnTo>
                  <a:pt x="2877654" y="1392465"/>
                </a:lnTo>
                <a:lnTo>
                  <a:pt x="2877535" y="1332312"/>
                </a:lnTo>
                <a:lnTo>
                  <a:pt x="2878948" y="1278382"/>
                </a:lnTo>
                <a:lnTo>
                  <a:pt x="2879826" y="1227696"/>
                </a:lnTo>
                <a:lnTo>
                  <a:pt x="2879937" y="1221270"/>
                </a:lnTo>
                <a:lnTo>
                  <a:pt x="2881002" y="1221270"/>
                </a:lnTo>
                <a:lnTo>
                  <a:pt x="2879993" y="1178034"/>
                </a:lnTo>
                <a:lnTo>
                  <a:pt x="2879872" y="1172826"/>
                </a:lnTo>
                <a:lnTo>
                  <a:pt x="2878414" y="1128407"/>
                </a:lnTo>
                <a:lnTo>
                  <a:pt x="2878312" y="1117423"/>
                </a:lnTo>
                <a:lnTo>
                  <a:pt x="2878742" y="1083952"/>
                </a:lnTo>
                <a:lnTo>
                  <a:pt x="2878807" y="1078866"/>
                </a:lnTo>
                <a:lnTo>
                  <a:pt x="2878888" y="1074183"/>
                </a:lnTo>
                <a:lnTo>
                  <a:pt x="2884457" y="1026607"/>
                </a:lnTo>
                <a:lnTo>
                  <a:pt x="2895082" y="1002656"/>
                </a:lnTo>
                <a:lnTo>
                  <a:pt x="2914185" y="980324"/>
                </a:lnTo>
                <a:lnTo>
                  <a:pt x="2936935" y="958689"/>
                </a:lnTo>
                <a:lnTo>
                  <a:pt x="2958502" y="936828"/>
                </a:lnTo>
                <a:lnTo>
                  <a:pt x="2979672" y="959736"/>
                </a:lnTo>
                <a:lnTo>
                  <a:pt x="3002307" y="982535"/>
                </a:lnTo>
                <a:lnTo>
                  <a:pt x="3020741" y="1005633"/>
                </a:lnTo>
                <a:lnTo>
                  <a:pt x="3029308" y="1029433"/>
                </a:lnTo>
                <a:lnTo>
                  <a:pt x="3031827" y="1078866"/>
                </a:lnTo>
                <a:lnTo>
                  <a:pt x="3032519" y="1117423"/>
                </a:lnTo>
                <a:lnTo>
                  <a:pt x="3032562" y="1178034"/>
                </a:lnTo>
                <a:lnTo>
                  <a:pt x="3032081" y="1217155"/>
                </a:lnTo>
                <a:lnTo>
                  <a:pt x="3032030" y="1221270"/>
                </a:lnTo>
                <a:lnTo>
                  <a:pt x="3031951" y="1227696"/>
                </a:lnTo>
                <a:lnTo>
                  <a:pt x="3031469" y="1277361"/>
                </a:lnTo>
                <a:lnTo>
                  <a:pt x="3031527" y="1289547"/>
                </a:lnTo>
                <a:lnTo>
                  <a:pt x="3031602" y="1305321"/>
                </a:lnTo>
                <a:lnTo>
                  <a:pt x="3031704" y="1326992"/>
                </a:lnTo>
                <a:lnTo>
                  <a:pt x="3033192" y="1374947"/>
                </a:lnTo>
                <a:lnTo>
                  <a:pt x="3033241" y="1376553"/>
                </a:lnTo>
                <a:lnTo>
                  <a:pt x="3038700" y="1408510"/>
                </a:lnTo>
                <a:lnTo>
                  <a:pt x="3049818" y="1440196"/>
                </a:lnTo>
                <a:lnTo>
                  <a:pt x="3063357" y="1471763"/>
                </a:lnTo>
                <a:lnTo>
                  <a:pt x="3076077" y="1503366"/>
                </a:lnTo>
                <a:lnTo>
                  <a:pt x="3313237" y="1503366"/>
                </a:lnTo>
                <a:lnTo>
                  <a:pt x="3285741" y="1543962"/>
                </a:lnTo>
                <a:lnTo>
                  <a:pt x="3257027" y="1585777"/>
                </a:lnTo>
                <a:lnTo>
                  <a:pt x="3223113" y="1623543"/>
                </a:lnTo>
                <a:lnTo>
                  <a:pt x="3181888" y="1650527"/>
                </a:lnTo>
                <a:lnTo>
                  <a:pt x="3135245" y="1665803"/>
                </a:lnTo>
                <a:lnTo>
                  <a:pt x="3085079" y="1668449"/>
                </a:lnTo>
                <a:close/>
              </a:path>
              <a:path w="3642994" h="2566035">
                <a:moveTo>
                  <a:pt x="232457" y="1003613"/>
                </a:moveTo>
                <a:lnTo>
                  <a:pt x="192984" y="1001038"/>
                </a:lnTo>
                <a:lnTo>
                  <a:pt x="155202" y="989959"/>
                </a:lnTo>
                <a:lnTo>
                  <a:pt x="120071" y="970511"/>
                </a:lnTo>
                <a:lnTo>
                  <a:pt x="88548" y="942829"/>
                </a:lnTo>
                <a:lnTo>
                  <a:pt x="61592" y="907049"/>
                </a:lnTo>
                <a:lnTo>
                  <a:pt x="40162" y="863305"/>
                </a:lnTo>
                <a:lnTo>
                  <a:pt x="28316" y="824737"/>
                </a:lnTo>
                <a:lnTo>
                  <a:pt x="20260" y="783208"/>
                </a:lnTo>
                <a:lnTo>
                  <a:pt x="14112" y="737944"/>
                </a:lnTo>
                <a:lnTo>
                  <a:pt x="7986" y="688169"/>
                </a:lnTo>
                <a:lnTo>
                  <a:pt x="0" y="633108"/>
                </a:lnTo>
                <a:lnTo>
                  <a:pt x="10738" y="587942"/>
                </a:lnTo>
                <a:lnTo>
                  <a:pt x="21652" y="540186"/>
                </a:lnTo>
                <a:lnTo>
                  <a:pt x="33088" y="490404"/>
                </a:lnTo>
                <a:lnTo>
                  <a:pt x="45395" y="439160"/>
                </a:lnTo>
                <a:lnTo>
                  <a:pt x="58920" y="387018"/>
                </a:lnTo>
                <a:lnTo>
                  <a:pt x="74012" y="334541"/>
                </a:lnTo>
                <a:lnTo>
                  <a:pt x="91018" y="282293"/>
                </a:lnTo>
                <a:lnTo>
                  <a:pt x="141960" y="223375"/>
                </a:lnTo>
                <a:lnTo>
                  <a:pt x="176769" y="203510"/>
                </a:lnTo>
                <a:lnTo>
                  <a:pt x="205551" y="199338"/>
                </a:lnTo>
                <a:lnTo>
                  <a:pt x="243338" y="220701"/>
                </a:lnTo>
                <a:lnTo>
                  <a:pt x="253453" y="253344"/>
                </a:lnTo>
                <a:lnTo>
                  <a:pt x="246850" y="293860"/>
                </a:lnTo>
                <a:lnTo>
                  <a:pt x="234478" y="338842"/>
                </a:lnTo>
                <a:lnTo>
                  <a:pt x="222865" y="388335"/>
                </a:lnTo>
                <a:lnTo>
                  <a:pt x="212729" y="438230"/>
                </a:lnTo>
                <a:lnTo>
                  <a:pt x="203880" y="488456"/>
                </a:lnTo>
                <a:lnTo>
                  <a:pt x="196132" y="538939"/>
                </a:lnTo>
                <a:lnTo>
                  <a:pt x="189299" y="589605"/>
                </a:lnTo>
                <a:lnTo>
                  <a:pt x="183191" y="640381"/>
                </a:lnTo>
                <a:lnTo>
                  <a:pt x="177624" y="691193"/>
                </a:lnTo>
                <a:lnTo>
                  <a:pt x="172408" y="741969"/>
                </a:lnTo>
                <a:lnTo>
                  <a:pt x="176004" y="766075"/>
                </a:lnTo>
                <a:lnTo>
                  <a:pt x="188216" y="791048"/>
                </a:lnTo>
                <a:lnTo>
                  <a:pt x="204092" y="816388"/>
                </a:lnTo>
                <a:lnTo>
                  <a:pt x="218678" y="841594"/>
                </a:lnTo>
                <a:lnTo>
                  <a:pt x="453170" y="841594"/>
                </a:lnTo>
                <a:lnTo>
                  <a:pt x="448719" y="849599"/>
                </a:lnTo>
                <a:lnTo>
                  <a:pt x="409816" y="902009"/>
                </a:lnTo>
                <a:lnTo>
                  <a:pt x="351436" y="958954"/>
                </a:lnTo>
                <a:lnTo>
                  <a:pt x="312641" y="982706"/>
                </a:lnTo>
                <a:lnTo>
                  <a:pt x="272662" y="997547"/>
                </a:lnTo>
                <a:lnTo>
                  <a:pt x="232457" y="1003613"/>
                </a:lnTo>
                <a:close/>
              </a:path>
              <a:path w="3642994" h="2566035">
                <a:moveTo>
                  <a:pt x="453170" y="841594"/>
                </a:moveTo>
                <a:lnTo>
                  <a:pt x="218678" y="841594"/>
                </a:lnTo>
                <a:lnTo>
                  <a:pt x="245348" y="825394"/>
                </a:lnTo>
                <a:lnTo>
                  <a:pt x="273054" y="809763"/>
                </a:lnTo>
                <a:lnTo>
                  <a:pt x="297760" y="792514"/>
                </a:lnTo>
                <a:lnTo>
                  <a:pt x="339500" y="724908"/>
                </a:lnTo>
                <a:lnTo>
                  <a:pt x="362220" y="677619"/>
                </a:lnTo>
                <a:lnTo>
                  <a:pt x="384176" y="629917"/>
                </a:lnTo>
                <a:lnTo>
                  <a:pt x="405951" y="582126"/>
                </a:lnTo>
                <a:lnTo>
                  <a:pt x="428128" y="534568"/>
                </a:lnTo>
                <a:lnTo>
                  <a:pt x="451290" y="487566"/>
                </a:lnTo>
                <a:lnTo>
                  <a:pt x="476019" y="441444"/>
                </a:lnTo>
                <a:lnTo>
                  <a:pt x="530319" y="384927"/>
                </a:lnTo>
                <a:lnTo>
                  <a:pt x="588922" y="363422"/>
                </a:lnTo>
                <a:lnTo>
                  <a:pt x="627463" y="388524"/>
                </a:lnTo>
                <a:lnTo>
                  <a:pt x="636890" y="423229"/>
                </a:lnTo>
                <a:lnTo>
                  <a:pt x="627153" y="463651"/>
                </a:lnTo>
                <a:lnTo>
                  <a:pt x="608200" y="505904"/>
                </a:lnTo>
                <a:lnTo>
                  <a:pt x="587043" y="550690"/>
                </a:lnTo>
                <a:lnTo>
                  <a:pt x="566525" y="595787"/>
                </a:lnTo>
                <a:lnTo>
                  <a:pt x="546383" y="641068"/>
                </a:lnTo>
                <a:lnTo>
                  <a:pt x="526356" y="686407"/>
                </a:lnTo>
                <a:lnTo>
                  <a:pt x="506182" y="731675"/>
                </a:lnTo>
                <a:lnTo>
                  <a:pt x="485600" y="776745"/>
                </a:lnTo>
                <a:lnTo>
                  <a:pt x="464348" y="821490"/>
                </a:lnTo>
                <a:lnTo>
                  <a:pt x="453170" y="841594"/>
                </a:lnTo>
                <a:close/>
              </a:path>
              <a:path w="3642994" h="2566035">
                <a:moveTo>
                  <a:pt x="1216385" y="343871"/>
                </a:moveTo>
                <a:lnTo>
                  <a:pt x="1175433" y="341255"/>
                </a:lnTo>
                <a:lnTo>
                  <a:pt x="1138143" y="318540"/>
                </a:lnTo>
                <a:lnTo>
                  <a:pt x="1102255" y="285713"/>
                </a:lnTo>
                <a:lnTo>
                  <a:pt x="1071503" y="246614"/>
                </a:lnTo>
                <a:lnTo>
                  <a:pt x="1049620" y="205081"/>
                </a:lnTo>
                <a:lnTo>
                  <a:pt x="1040340" y="164956"/>
                </a:lnTo>
                <a:lnTo>
                  <a:pt x="1038601" y="114732"/>
                </a:lnTo>
                <a:lnTo>
                  <a:pt x="1037893" y="65201"/>
                </a:lnTo>
                <a:lnTo>
                  <a:pt x="1037973" y="41330"/>
                </a:lnTo>
                <a:lnTo>
                  <a:pt x="1038092" y="13571"/>
                </a:lnTo>
                <a:lnTo>
                  <a:pt x="1038341" y="1281"/>
                </a:lnTo>
                <a:lnTo>
                  <a:pt x="1038366" y="0"/>
                </a:lnTo>
                <a:lnTo>
                  <a:pt x="1188692" y="0"/>
                </a:lnTo>
                <a:lnTo>
                  <a:pt x="1187809" y="13571"/>
                </a:lnTo>
                <a:lnTo>
                  <a:pt x="1184865" y="64454"/>
                </a:lnTo>
                <a:lnTo>
                  <a:pt x="1184823" y="93944"/>
                </a:lnTo>
                <a:lnTo>
                  <a:pt x="1187114" y="124907"/>
                </a:lnTo>
                <a:lnTo>
                  <a:pt x="1190628" y="160133"/>
                </a:lnTo>
                <a:lnTo>
                  <a:pt x="1194297" y="201663"/>
                </a:lnTo>
                <a:lnTo>
                  <a:pt x="1395931" y="201663"/>
                </a:lnTo>
                <a:lnTo>
                  <a:pt x="1383425" y="221196"/>
                </a:lnTo>
                <a:lnTo>
                  <a:pt x="1354166" y="264602"/>
                </a:lnTo>
                <a:lnTo>
                  <a:pt x="1318176" y="299357"/>
                </a:lnTo>
                <a:lnTo>
                  <a:pt x="1268108" y="327843"/>
                </a:lnTo>
                <a:lnTo>
                  <a:pt x="1216385" y="343871"/>
                </a:lnTo>
                <a:close/>
              </a:path>
              <a:path w="3642994" h="2566035">
                <a:moveTo>
                  <a:pt x="1395931" y="201663"/>
                </a:moveTo>
                <a:lnTo>
                  <a:pt x="1194297" y="201663"/>
                </a:lnTo>
                <a:lnTo>
                  <a:pt x="1242432" y="166180"/>
                </a:lnTo>
                <a:lnTo>
                  <a:pt x="1282333" y="127834"/>
                </a:lnTo>
                <a:lnTo>
                  <a:pt x="1315410" y="87192"/>
                </a:lnTo>
                <a:lnTo>
                  <a:pt x="1343071" y="44818"/>
                </a:lnTo>
                <a:lnTo>
                  <a:pt x="1366727" y="1281"/>
                </a:lnTo>
                <a:lnTo>
                  <a:pt x="1367338" y="0"/>
                </a:lnTo>
                <a:lnTo>
                  <a:pt x="1514240" y="0"/>
                </a:lnTo>
                <a:lnTo>
                  <a:pt x="1491500" y="41330"/>
                </a:lnTo>
                <a:lnTo>
                  <a:pt x="1465596" y="87053"/>
                </a:lnTo>
                <a:lnTo>
                  <a:pt x="1439025" y="132332"/>
                </a:lnTo>
                <a:lnTo>
                  <a:pt x="1411673" y="177076"/>
                </a:lnTo>
                <a:lnTo>
                  <a:pt x="1395931" y="2016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0" y="0"/>
            <a:ext cx="2557780" cy="1868170"/>
          </a:xfrm>
          <a:custGeom>
            <a:avLst/>
            <a:gdLst/>
            <a:ahLst/>
            <a:cxnLst/>
            <a:rect l="l" t="t" r="r" b="b"/>
            <a:pathLst>
              <a:path w="2557780" h="1868170">
                <a:moveTo>
                  <a:pt x="2284583" y="256808"/>
                </a:moveTo>
                <a:lnTo>
                  <a:pt x="1428434" y="704378"/>
                </a:lnTo>
                <a:lnTo>
                  <a:pt x="1477778" y="674850"/>
                </a:lnTo>
                <a:lnTo>
                  <a:pt x="1476632" y="675449"/>
                </a:lnTo>
                <a:lnTo>
                  <a:pt x="1519523" y="642485"/>
                </a:lnTo>
                <a:lnTo>
                  <a:pt x="1560091" y="605408"/>
                </a:lnTo>
                <a:lnTo>
                  <a:pt x="1598424" y="566580"/>
                </a:lnTo>
                <a:lnTo>
                  <a:pt x="1636408" y="526663"/>
                </a:lnTo>
                <a:lnTo>
                  <a:pt x="1671659" y="490984"/>
                </a:lnTo>
                <a:lnTo>
                  <a:pt x="1707876" y="456227"/>
                </a:lnTo>
                <a:lnTo>
                  <a:pt x="1825240" y="347124"/>
                </a:lnTo>
                <a:lnTo>
                  <a:pt x="1832135" y="340448"/>
                </a:lnTo>
                <a:lnTo>
                  <a:pt x="1838344" y="333362"/>
                </a:lnTo>
                <a:lnTo>
                  <a:pt x="1867533" y="287914"/>
                </a:lnTo>
                <a:lnTo>
                  <a:pt x="1897506" y="256087"/>
                </a:lnTo>
                <a:lnTo>
                  <a:pt x="1931218" y="227927"/>
                </a:lnTo>
                <a:lnTo>
                  <a:pt x="1966710" y="201197"/>
                </a:lnTo>
                <a:lnTo>
                  <a:pt x="1992672" y="179861"/>
                </a:lnTo>
                <a:lnTo>
                  <a:pt x="2017334" y="156793"/>
                </a:lnTo>
                <a:lnTo>
                  <a:pt x="2041480" y="133028"/>
                </a:lnTo>
                <a:lnTo>
                  <a:pt x="2065896" y="109596"/>
                </a:lnTo>
                <a:lnTo>
                  <a:pt x="2173021" y="11937"/>
                </a:lnTo>
                <a:lnTo>
                  <a:pt x="2185508" y="0"/>
                </a:lnTo>
                <a:lnTo>
                  <a:pt x="2557299" y="0"/>
                </a:lnTo>
                <a:lnTo>
                  <a:pt x="2532503" y="21680"/>
                </a:lnTo>
                <a:lnTo>
                  <a:pt x="2462574" y="84213"/>
                </a:lnTo>
                <a:lnTo>
                  <a:pt x="2423263" y="120420"/>
                </a:lnTo>
                <a:lnTo>
                  <a:pt x="2384826" y="157610"/>
                </a:lnTo>
                <a:lnTo>
                  <a:pt x="2284583" y="256808"/>
                </a:lnTo>
                <a:close/>
              </a:path>
              <a:path w="2557780" h="1868170">
                <a:moveTo>
                  <a:pt x="696" y="1867212"/>
                </a:moveTo>
                <a:lnTo>
                  <a:pt x="0" y="1867576"/>
                </a:lnTo>
                <a:lnTo>
                  <a:pt x="0" y="1486361"/>
                </a:lnTo>
                <a:lnTo>
                  <a:pt x="31345" y="1454609"/>
                </a:lnTo>
                <a:lnTo>
                  <a:pt x="58655" y="1430105"/>
                </a:lnTo>
                <a:lnTo>
                  <a:pt x="87626" y="1406972"/>
                </a:lnTo>
                <a:lnTo>
                  <a:pt x="116758" y="1384660"/>
                </a:lnTo>
                <a:lnTo>
                  <a:pt x="145680" y="1361756"/>
                </a:lnTo>
                <a:lnTo>
                  <a:pt x="160829" y="1348589"/>
                </a:lnTo>
                <a:lnTo>
                  <a:pt x="189856" y="1321727"/>
                </a:lnTo>
                <a:lnTo>
                  <a:pt x="204781" y="1308621"/>
                </a:lnTo>
                <a:lnTo>
                  <a:pt x="265283" y="1256787"/>
                </a:lnTo>
                <a:lnTo>
                  <a:pt x="296149" y="1231749"/>
                </a:lnTo>
                <a:lnTo>
                  <a:pt x="328264" y="1208592"/>
                </a:lnTo>
                <a:lnTo>
                  <a:pt x="371577" y="1180502"/>
                </a:lnTo>
                <a:lnTo>
                  <a:pt x="415437" y="1153224"/>
                </a:lnTo>
                <a:lnTo>
                  <a:pt x="459697" y="1126557"/>
                </a:lnTo>
                <a:lnTo>
                  <a:pt x="548828" y="1074243"/>
                </a:lnTo>
                <a:lnTo>
                  <a:pt x="597607" y="1049159"/>
                </a:lnTo>
                <a:lnTo>
                  <a:pt x="648160" y="1028857"/>
                </a:lnTo>
                <a:lnTo>
                  <a:pt x="700295" y="1012094"/>
                </a:lnTo>
                <a:lnTo>
                  <a:pt x="753820" y="997624"/>
                </a:lnTo>
                <a:lnTo>
                  <a:pt x="855257" y="972593"/>
                </a:lnTo>
                <a:lnTo>
                  <a:pt x="905768" y="959157"/>
                </a:lnTo>
                <a:lnTo>
                  <a:pt x="955777" y="943874"/>
                </a:lnTo>
                <a:lnTo>
                  <a:pt x="1004431" y="926034"/>
                </a:lnTo>
                <a:lnTo>
                  <a:pt x="1003743" y="926393"/>
                </a:lnTo>
                <a:lnTo>
                  <a:pt x="1053194" y="904072"/>
                </a:lnTo>
                <a:lnTo>
                  <a:pt x="2276996" y="264305"/>
                </a:lnTo>
                <a:lnTo>
                  <a:pt x="2185987" y="354671"/>
                </a:lnTo>
                <a:lnTo>
                  <a:pt x="2176779" y="363225"/>
                </a:lnTo>
                <a:lnTo>
                  <a:pt x="2157755" y="379709"/>
                </a:lnTo>
                <a:lnTo>
                  <a:pt x="2148506" y="388225"/>
                </a:lnTo>
                <a:lnTo>
                  <a:pt x="1992278" y="542630"/>
                </a:lnTo>
                <a:lnTo>
                  <a:pt x="1957508" y="578560"/>
                </a:lnTo>
                <a:lnTo>
                  <a:pt x="1907294" y="633079"/>
                </a:lnTo>
                <a:lnTo>
                  <a:pt x="1905111" y="638852"/>
                </a:lnTo>
                <a:lnTo>
                  <a:pt x="1861473" y="680581"/>
                </a:lnTo>
                <a:lnTo>
                  <a:pt x="704856" y="1285226"/>
                </a:lnTo>
                <a:lnTo>
                  <a:pt x="661544" y="1308252"/>
                </a:lnTo>
                <a:lnTo>
                  <a:pt x="618972" y="1333121"/>
                </a:lnTo>
                <a:lnTo>
                  <a:pt x="576669" y="1358637"/>
                </a:lnTo>
                <a:lnTo>
                  <a:pt x="534163" y="1383609"/>
                </a:lnTo>
                <a:lnTo>
                  <a:pt x="525356" y="1389330"/>
                </a:lnTo>
                <a:lnTo>
                  <a:pt x="516889" y="1395660"/>
                </a:lnTo>
                <a:lnTo>
                  <a:pt x="508373" y="1401865"/>
                </a:lnTo>
                <a:lnTo>
                  <a:pt x="499420" y="1407212"/>
                </a:lnTo>
                <a:lnTo>
                  <a:pt x="464428" y="1426663"/>
                </a:lnTo>
                <a:lnTo>
                  <a:pt x="431986" y="1449035"/>
                </a:lnTo>
                <a:lnTo>
                  <a:pt x="402065" y="1475060"/>
                </a:lnTo>
                <a:lnTo>
                  <a:pt x="374636" y="1505471"/>
                </a:lnTo>
                <a:lnTo>
                  <a:pt x="349685" y="1531484"/>
                </a:lnTo>
                <a:lnTo>
                  <a:pt x="321285" y="1554712"/>
                </a:lnTo>
                <a:lnTo>
                  <a:pt x="291906" y="1577265"/>
                </a:lnTo>
                <a:lnTo>
                  <a:pt x="264014" y="1601255"/>
                </a:lnTo>
                <a:lnTo>
                  <a:pt x="188089" y="1675103"/>
                </a:lnTo>
                <a:lnTo>
                  <a:pt x="150780" y="1712677"/>
                </a:lnTo>
                <a:lnTo>
                  <a:pt x="114355" y="1751030"/>
                </a:lnTo>
                <a:lnTo>
                  <a:pt x="54292" y="1817959"/>
                </a:lnTo>
                <a:lnTo>
                  <a:pt x="28344" y="1843609"/>
                </a:lnTo>
                <a:lnTo>
                  <a:pt x="696" y="1867212"/>
                </a:lnTo>
                <a:close/>
              </a:path>
              <a:path w="2557780" h="1868170">
                <a:moveTo>
                  <a:pt x="2276996" y="264305"/>
                </a:moveTo>
                <a:lnTo>
                  <a:pt x="1053194" y="904072"/>
                </a:lnTo>
                <a:lnTo>
                  <a:pt x="1100055" y="877704"/>
                </a:lnTo>
                <a:lnTo>
                  <a:pt x="1145360" y="850376"/>
                </a:lnTo>
                <a:lnTo>
                  <a:pt x="1191566" y="824473"/>
                </a:lnTo>
                <a:lnTo>
                  <a:pt x="1238453" y="799654"/>
                </a:lnTo>
                <a:lnTo>
                  <a:pt x="1428434" y="704378"/>
                </a:lnTo>
                <a:lnTo>
                  <a:pt x="2284583" y="256808"/>
                </a:lnTo>
                <a:lnTo>
                  <a:pt x="2276996" y="264305"/>
                </a:lnTo>
                <a:close/>
              </a:path>
              <a:path w="2557780" h="1868170">
                <a:moveTo>
                  <a:pt x="1046887" y="1191539"/>
                </a:moveTo>
                <a:lnTo>
                  <a:pt x="1004049" y="1207641"/>
                </a:lnTo>
                <a:lnTo>
                  <a:pt x="958363" y="1217865"/>
                </a:lnTo>
                <a:lnTo>
                  <a:pt x="905480" y="1228275"/>
                </a:lnTo>
                <a:lnTo>
                  <a:pt x="852267" y="1237688"/>
                </a:lnTo>
                <a:lnTo>
                  <a:pt x="799856" y="1249032"/>
                </a:lnTo>
                <a:lnTo>
                  <a:pt x="749377" y="1265235"/>
                </a:lnTo>
                <a:lnTo>
                  <a:pt x="704856" y="1285226"/>
                </a:lnTo>
                <a:lnTo>
                  <a:pt x="1861473" y="680581"/>
                </a:lnTo>
                <a:lnTo>
                  <a:pt x="1797070" y="742501"/>
                </a:lnTo>
                <a:lnTo>
                  <a:pt x="1761780" y="775024"/>
                </a:lnTo>
                <a:lnTo>
                  <a:pt x="1725552" y="806420"/>
                </a:lnTo>
                <a:lnTo>
                  <a:pt x="1687000" y="837198"/>
                </a:lnTo>
                <a:lnTo>
                  <a:pt x="1647472" y="866279"/>
                </a:lnTo>
                <a:lnTo>
                  <a:pt x="1607066" y="893836"/>
                </a:lnTo>
                <a:lnTo>
                  <a:pt x="1573579" y="915143"/>
                </a:lnTo>
                <a:lnTo>
                  <a:pt x="1092625" y="1166572"/>
                </a:lnTo>
                <a:lnTo>
                  <a:pt x="1046887" y="1191539"/>
                </a:lnTo>
                <a:close/>
              </a:path>
              <a:path w="2557780" h="1868170">
                <a:moveTo>
                  <a:pt x="1446196" y="988179"/>
                </a:moveTo>
                <a:lnTo>
                  <a:pt x="1395329" y="1014771"/>
                </a:lnTo>
                <a:lnTo>
                  <a:pt x="1132937" y="1145497"/>
                </a:lnTo>
                <a:lnTo>
                  <a:pt x="1573579" y="915143"/>
                </a:lnTo>
                <a:lnTo>
                  <a:pt x="1565881" y="920041"/>
                </a:lnTo>
                <a:lnTo>
                  <a:pt x="1524016" y="945065"/>
                </a:lnTo>
                <a:lnTo>
                  <a:pt x="1481569" y="969080"/>
                </a:lnTo>
                <a:lnTo>
                  <a:pt x="1446196" y="988179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2457363" y="5408142"/>
            <a:ext cx="2528570" cy="2528570"/>
          </a:xfrm>
          <a:custGeom>
            <a:avLst/>
            <a:gdLst/>
            <a:ahLst/>
            <a:cxnLst/>
            <a:rect l="l" t="t" r="r" b="b"/>
            <a:pathLst>
              <a:path w="2528569" h="2528570">
                <a:moveTo>
                  <a:pt x="1264023" y="2528046"/>
                </a:moveTo>
                <a:lnTo>
                  <a:pt x="1215538" y="2527133"/>
                </a:lnTo>
                <a:lnTo>
                  <a:pt x="1167515" y="2524417"/>
                </a:lnTo>
                <a:lnTo>
                  <a:pt x="1119986" y="2519929"/>
                </a:lnTo>
                <a:lnTo>
                  <a:pt x="1072984" y="2513704"/>
                </a:lnTo>
                <a:lnTo>
                  <a:pt x="1026543" y="2505773"/>
                </a:lnTo>
                <a:lnTo>
                  <a:pt x="980693" y="2496169"/>
                </a:lnTo>
                <a:lnTo>
                  <a:pt x="935469" y="2484925"/>
                </a:lnTo>
                <a:lnTo>
                  <a:pt x="890904" y="2472074"/>
                </a:lnTo>
                <a:lnTo>
                  <a:pt x="847029" y="2457648"/>
                </a:lnTo>
                <a:lnTo>
                  <a:pt x="803877" y="2441680"/>
                </a:lnTo>
                <a:lnTo>
                  <a:pt x="761482" y="2424204"/>
                </a:lnTo>
                <a:lnTo>
                  <a:pt x="719875" y="2405251"/>
                </a:lnTo>
                <a:lnTo>
                  <a:pt x="679091" y="2384854"/>
                </a:lnTo>
                <a:lnTo>
                  <a:pt x="639160" y="2363047"/>
                </a:lnTo>
                <a:lnTo>
                  <a:pt x="600117" y="2339861"/>
                </a:lnTo>
                <a:lnTo>
                  <a:pt x="561994" y="2315330"/>
                </a:lnTo>
                <a:lnTo>
                  <a:pt x="524824" y="2289486"/>
                </a:lnTo>
                <a:lnTo>
                  <a:pt x="488639" y="2262362"/>
                </a:lnTo>
                <a:lnTo>
                  <a:pt x="453472" y="2233991"/>
                </a:lnTo>
                <a:lnTo>
                  <a:pt x="419356" y="2204406"/>
                </a:lnTo>
                <a:lnTo>
                  <a:pt x="386323" y="2173638"/>
                </a:lnTo>
                <a:lnTo>
                  <a:pt x="354407" y="2141722"/>
                </a:lnTo>
                <a:lnTo>
                  <a:pt x="323639" y="2108690"/>
                </a:lnTo>
                <a:lnTo>
                  <a:pt x="294054" y="2074573"/>
                </a:lnTo>
                <a:lnTo>
                  <a:pt x="265683" y="2039406"/>
                </a:lnTo>
                <a:lnTo>
                  <a:pt x="238559" y="2003221"/>
                </a:lnTo>
                <a:lnTo>
                  <a:pt x="212715" y="1966051"/>
                </a:lnTo>
                <a:lnTo>
                  <a:pt x="188184" y="1927928"/>
                </a:lnTo>
                <a:lnTo>
                  <a:pt x="164999" y="1888885"/>
                </a:lnTo>
                <a:lnTo>
                  <a:pt x="143191" y="1848955"/>
                </a:lnTo>
                <a:lnTo>
                  <a:pt x="122795" y="1808170"/>
                </a:lnTo>
                <a:lnTo>
                  <a:pt x="103842" y="1766564"/>
                </a:lnTo>
                <a:lnTo>
                  <a:pt x="86365" y="1724168"/>
                </a:lnTo>
                <a:lnTo>
                  <a:pt x="70397" y="1681017"/>
                </a:lnTo>
                <a:lnTo>
                  <a:pt x="55972" y="1637142"/>
                </a:lnTo>
                <a:lnTo>
                  <a:pt x="43121" y="1592576"/>
                </a:lnTo>
                <a:lnTo>
                  <a:pt x="31877" y="1547352"/>
                </a:lnTo>
                <a:lnTo>
                  <a:pt x="22273" y="1501503"/>
                </a:lnTo>
                <a:lnTo>
                  <a:pt x="14342" y="1455061"/>
                </a:lnTo>
                <a:lnTo>
                  <a:pt x="8116" y="1408059"/>
                </a:lnTo>
                <a:lnTo>
                  <a:pt x="3629" y="1360531"/>
                </a:lnTo>
                <a:lnTo>
                  <a:pt x="912" y="1312507"/>
                </a:lnTo>
                <a:lnTo>
                  <a:pt x="0" y="1264023"/>
                </a:lnTo>
                <a:lnTo>
                  <a:pt x="912" y="1215538"/>
                </a:lnTo>
                <a:lnTo>
                  <a:pt x="3629" y="1167515"/>
                </a:lnTo>
                <a:lnTo>
                  <a:pt x="8116" y="1119986"/>
                </a:lnTo>
                <a:lnTo>
                  <a:pt x="14342" y="1072984"/>
                </a:lnTo>
                <a:lnTo>
                  <a:pt x="22273" y="1026543"/>
                </a:lnTo>
                <a:lnTo>
                  <a:pt x="31877" y="980693"/>
                </a:lnTo>
                <a:lnTo>
                  <a:pt x="43121" y="935469"/>
                </a:lnTo>
                <a:lnTo>
                  <a:pt x="55972" y="890904"/>
                </a:lnTo>
                <a:lnTo>
                  <a:pt x="70397" y="847029"/>
                </a:lnTo>
                <a:lnTo>
                  <a:pt x="86365" y="803877"/>
                </a:lnTo>
                <a:lnTo>
                  <a:pt x="103842" y="761482"/>
                </a:lnTo>
                <a:lnTo>
                  <a:pt x="122795" y="719875"/>
                </a:lnTo>
                <a:lnTo>
                  <a:pt x="143191" y="679091"/>
                </a:lnTo>
                <a:lnTo>
                  <a:pt x="164999" y="639160"/>
                </a:lnTo>
                <a:lnTo>
                  <a:pt x="188184" y="600117"/>
                </a:lnTo>
                <a:lnTo>
                  <a:pt x="212715" y="561994"/>
                </a:lnTo>
                <a:lnTo>
                  <a:pt x="238559" y="524824"/>
                </a:lnTo>
                <a:lnTo>
                  <a:pt x="265683" y="488639"/>
                </a:lnTo>
                <a:lnTo>
                  <a:pt x="294054" y="453472"/>
                </a:lnTo>
                <a:lnTo>
                  <a:pt x="323639" y="419356"/>
                </a:lnTo>
                <a:lnTo>
                  <a:pt x="354407" y="386323"/>
                </a:lnTo>
                <a:lnTo>
                  <a:pt x="386323" y="354407"/>
                </a:lnTo>
                <a:lnTo>
                  <a:pt x="419356" y="323639"/>
                </a:lnTo>
                <a:lnTo>
                  <a:pt x="453472" y="294054"/>
                </a:lnTo>
                <a:lnTo>
                  <a:pt x="488639" y="265683"/>
                </a:lnTo>
                <a:lnTo>
                  <a:pt x="524824" y="238559"/>
                </a:lnTo>
                <a:lnTo>
                  <a:pt x="561994" y="212715"/>
                </a:lnTo>
                <a:lnTo>
                  <a:pt x="600117" y="188184"/>
                </a:lnTo>
                <a:lnTo>
                  <a:pt x="639160" y="164999"/>
                </a:lnTo>
                <a:lnTo>
                  <a:pt x="679091" y="143191"/>
                </a:lnTo>
                <a:lnTo>
                  <a:pt x="719875" y="122795"/>
                </a:lnTo>
                <a:lnTo>
                  <a:pt x="761482" y="103842"/>
                </a:lnTo>
                <a:lnTo>
                  <a:pt x="803877" y="86365"/>
                </a:lnTo>
                <a:lnTo>
                  <a:pt x="847029" y="70397"/>
                </a:lnTo>
                <a:lnTo>
                  <a:pt x="890904" y="55972"/>
                </a:lnTo>
                <a:lnTo>
                  <a:pt x="935469" y="43121"/>
                </a:lnTo>
                <a:lnTo>
                  <a:pt x="980693" y="31877"/>
                </a:lnTo>
                <a:lnTo>
                  <a:pt x="1026543" y="22273"/>
                </a:lnTo>
                <a:lnTo>
                  <a:pt x="1072984" y="14342"/>
                </a:lnTo>
                <a:lnTo>
                  <a:pt x="1119986" y="8116"/>
                </a:lnTo>
                <a:lnTo>
                  <a:pt x="1167515" y="3629"/>
                </a:lnTo>
                <a:lnTo>
                  <a:pt x="1215538" y="912"/>
                </a:lnTo>
                <a:lnTo>
                  <a:pt x="1264023" y="0"/>
                </a:lnTo>
                <a:lnTo>
                  <a:pt x="1312507" y="912"/>
                </a:lnTo>
                <a:lnTo>
                  <a:pt x="1360531" y="3629"/>
                </a:lnTo>
                <a:lnTo>
                  <a:pt x="1408059" y="8116"/>
                </a:lnTo>
                <a:lnTo>
                  <a:pt x="1455061" y="14342"/>
                </a:lnTo>
                <a:lnTo>
                  <a:pt x="1501503" y="22273"/>
                </a:lnTo>
                <a:lnTo>
                  <a:pt x="1547352" y="31877"/>
                </a:lnTo>
                <a:lnTo>
                  <a:pt x="1592576" y="43121"/>
                </a:lnTo>
                <a:lnTo>
                  <a:pt x="1637142" y="55972"/>
                </a:lnTo>
                <a:lnTo>
                  <a:pt x="1681017" y="70397"/>
                </a:lnTo>
                <a:lnTo>
                  <a:pt x="1724168" y="86365"/>
                </a:lnTo>
                <a:lnTo>
                  <a:pt x="1766564" y="103842"/>
                </a:lnTo>
                <a:lnTo>
                  <a:pt x="1808170" y="122795"/>
                </a:lnTo>
                <a:lnTo>
                  <a:pt x="1848955" y="143191"/>
                </a:lnTo>
                <a:lnTo>
                  <a:pt x="1888885" y="164999"/>
                </a:lnTo>
                <a:lnTo>
                  <a:pt x="1927928" y="188184"/>
                </a:lnTo>
                <a:lnTo>
                  <a:pt x="1966051" y="212715"/>
                </a:lnTo>
                <a:lnTo>
                  <a:pt x="2003222" y="238559"/>
                </a:lnTo>
                <a:lnTo>
                  <a:pt x="2039407" y="265683"/>
                </a:lnTo>
                <a:lnTo>
                  <a:pt x="2074574" y="294054"/>
                </a:lnTo>
                <a:lnTo>
                  <a:pt x="2108690" y="323639"/>
                </a:lnTo>
                <a:lnTo>
                  <a:pt x="2141722" y="354407"/>
                </a:lnTo>
                <a:lnTo>
                  <a:pt x="2173639" y="386323"/>
                </a:lnTo>
                <a:lnTo>
                  <a:pt x="2204406" y="419356"/>
                </a:lnTo>
                <a:lnTo>
                  <a:pt x="2233992" y="453472"/>
                </a:lnTo>
                <a:lnTo>
                  <a:pt x="2262363" y="488639"/>
                </a:lnTo>
                <a:lnTo>
                  <a:pt x="2289486" y="524824"/>
                </a:lnTo>
                <a:lnTo>
                  <a:pt x="2315330" y="561994"/>
                </a:lnTo>
                <a:lnTo>
                  <a:pt x="2339861" y="600117"/>
                </a:lnTo>
                <a:lnTo>
                  <a:pt x="2363047" y="639160"/>
                </a:lnTo>
                <a:lnTo>
                  <a:pt x="2384855" y="679091"/>
                </a:lnTo>
                <a:lnTo>
                  <a:pt x="2405251" y="719875"/>
                </a:lnTo>
                <a:lnTo>
                  <a:pt x="2424204" y="761482"/>
                </a:lnTo>
                <a:lnTo>
                  <a:pt x="2441681" y="803877"/>
                </a:lnTo>
                <a:lnTo>
                  <a:pt x="2457648" y="847029"/>
                </a:lnTo>
                <a:lnTo>
                  <a:pt x="2472074" y="890904"/>
                </a:lnTo>
                <a:lnTo>
                  <a:pt x="2484925" y="935469"/>
                </a:lnTo>
                <a:lnTo>
                  <a:pt x="2496169" y="980693"/>
                </a:lnTo>
                <a:lnTo>
                  <a:pt x="2505773" y="1026543"/>
                </a:lnTo>
                <a:lnTo>
                  <a:pt x="2513704" y="1072984"/>
                </a:lnTo>
                <a:lnTo>
                  <a:pt x="2519930" y="1119986"/>
                </a:lnTo>
                <a:lnTo>
                  <a:pt x="2524417" y="1167515"/>
                </a:lnTo>
                <a:lnTo>
                  <a:pt x="2527134" y="1215538"/>
                </a:lnTo>
                <a:lnTo>
                  <a:pt x="2528046" y="1264023"/>
                </a:lnTo>
                <a:lnTo>
                  <a:pt x="2527134" y="1312507"/>
                </a:lnTo>
                <a:lnTo>
                  <a:pt x="2524417" y="1360531"/>
                </a:lnTo>
                <a:lnTo>
                  <a:pt x="2519930" y="1408059"/>
                </a:lnTo>
                <a:lnTo>
                  <a:pt x="2513704" y="1455061"/>
                </a:lnTo>
                <a:lnTo>
                  <a:pt x="2505773" y="1501503"/>
                </a:lnTo>
                <a:lnTo>
                  <a:pt x="2496169" y="1547352"/>
                </a:lnTo>
                <a:lnTo>
                  <a:pt x="2484925" y="1592576"/>
                </a:lnTo>
                <a:lnTo>
                  <a:pt x="2472074" y="1637142"/>
                </a:lnTo>
                <a:lnTo>
                  <a:pt x="2457648" y="1681017"/>
                </a:lnTo>
                <a:lnTo>
                  <a:pt x="2441681" y="1724168"/>
                </a:lnTo>
                <a:lnTo>
                  <a:pt x="2424204" y="1766564"/>
                </a:lnTo>
                <a:lnTo>
                  <a:pt x="2405251" y="1808170"/>
                </a:lnTo>
                <a:lnTo>
                  <a:pt x="2384855" y="1848955"/>
                </a:lnTo>
                <a:lnTo>
                  <a:pt x="2363047" y="1888885"/>
                </a:lnTo>
                <a:lnTo>
                  <a:pt x="2339861" y="1927928"/>
                </a:lnTo>
                <a:lnTo>
                  <a:pt x="2315330" y="1966051"/>
                </a:lnTo>
                <a:lnTo>
                  <a:pt x="2289486" y="2003221"/>
                </a:lnTo>
                <a:lnTo>
                  <a:pt x="2262363" y="2039406"/>
                </a:lnTo>
                <a:lnTo>
                  <a:pt x="2233992" y="2074573"/>
                </a:lnTo>
                <a:lnTo>
                  <a:pt x="2204406" y="2108690"/>
                </a:lnTo>
                <a:lnTo>
                  <a:pt x="2173639" y="2141722"/>
                </a:lnTo>
                <a:lnTo>
                  <a:pt x="2141722" y="2173638"/>
                </a:lnTo>
                <a:lnTo>
                  <a:pt x="2108690" y="2204406"/>
                </a:lnTo>
                <a:lnTo>
                  <a:pt x="2074574" y="2233991"/>
                </a:lnTo>
                <a:lnTo>
                  <a:pt x="2039407" y="2262362"/>
                </a:lnTo>
                <a:lnTo>
                  <a:pt x="2003222" y="2289486"/>
                </a:lnTo>
                <a:lnTo>
                  <a:pt x="1966051" y="2315330"/>
                </a:lnTo>
                <a:lnTo>
                  <a:pt x="1927928" y="2339861"/>
                </a:lnTo>
                <a:lnTo>
                  <a:pt x="1888885" y="2363047"/>
                </a:lnTo>
                <a:lnTo>
                  <a:pt x="1848955" y="2384854"/>
                </a:lnTo>
                <a:lnTo>
                  <a:pt x="1808170" y="2405251"/>
                </a:lnTo>
                <a:lnTo>
                  <a:pt x="1766564" y="2424204"/>
                </a:lnTo>
                <a:lnTo>
                  <a:pt x="1724168" y="2441680"/>
                </a:lnTo>
                <a:lnTo>
                  <a:pt x="1681017" y="2457648"/>
                </a:lnTo>
                <a:lnTo>
                  <a:pt x="1637142" y="2472074"/>
                </a:lnTo>
                <a:lnTo>
                  <a:pt x="1592576" y="2484925"/>
                </a:lnTo>
                <a:lnTo>
                  <a:pt x="1547352" y="2496169"/>
                </a:lnTo>
                <a:lnTo>
                  <a:pt x="1501503" y="2505773"/>
                </a:lnTo>
                <a:lnTo>
                  <a:pt x="1455061" y="2513704"/>
                </a:lnTo>
                <a:lnTo>
                  <a:pt x="1408059" y="2519929"/>
                </a:lnTo>
                <a:lnTo>
                  <a:pt x="1360531" y="2524417"/>
                </a:lnTo>
                <a:lnTo>
                  <a:pt x="1312507" y="2527133"/>
                </a:lnTo>
                <a:lnTo>
                  <a:pt x="1264023" y="2528046"/>
                </a:lnTo>
                <a:close/>
              </a:path>
            </a:pathLst>
          </a:custGeom>
          <a:solidFill>
            <a:srgbClr val="181D2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bg object 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250799" y="5408142"/>
            <a:ext cx="2809874" cy="31241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5/17/2026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F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59457" y="1367947"/>
            <a:ext cx="5384800" cy="1184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6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61609" y="2584136"/>
            <a:ext cx="8297545" cy="5930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50" b="0" i="0">
                <a:solidFill>
                  <a:srgbClr val="FEFEFE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apacultural.secult.ce.gov.br/agente/38175/" TargetMode="Externa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34600" y="1257300"/>
            <a:ext cx="7046651" cy="4179990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12700" marR="5080">
              <a:lnSpc>
                <a:spcPts val="5950"/>
              </a:lnSpc>
              <a:spcBef>
                <a:spcPts val="1295"/>
              </a:spcBef>
            </a:pPr>
            <a:r>
              <a:rPr sz="5950" spc="-50" dirty="0" err="1">
                <a:solidFill>
                  <a:srgbClr val="FFFFFF"/>
                </a:solidFill>
                <a:latin typeface="Trebuchet MS"/>
                <a:cs typeface="Trebuchet MS"/>
              </a:rPr>
              <a:t>Espetáculo</a:t>
            </a:r>
            <a:r>
              <a:rPr lang="pt-BR" sz="5950" spc="-50" dirty="0">
                <a:solidFill>
                  <a:srgbClr val="FFFFFF"/>
                </a:solidFill>
                <a:latin typeface="Trebuchet MS"/>
                <a:cs typeface="Trebuchet MS"/>
              </a:rPr>
              <a:t>:</a:t>
            </a:r>
          </a:p>
          <a:p>
            <a:pPr marL="12700" marR="5080">
              <a:lnSpc>
                <a:spcPts val="5950"/>
              </a:lnSpc>
              <a:spcBef>
                <a:spcPts val="1295"/>
              </a:spcBef>
            </a:pPr>
            <a:r>
              <a:rPr sz="5950" dirty="0" err="1">
                <a:solidFill>
                  <a:srgbClr val="FFFFFF"/>
                </a:solidFill>
                <a:latin typeface="Trebuchet MS"/>
                <a:cs typeface="Trebuchet MS"/>
              </a:rPr>
              <a:t>Diversidade</a:t>
            </a:r>
            <a:r>
              <a:rPr sz="5950" spc="4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pt-BR" sz="5950" spc="-73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5950" spc="-730" dirty="0">
                <a:solidFill>
                  <a:srgbClr val="FFFFFF"/>
                </a:solidFill>
                <a:latin typeface="Trebuchet MS"/>
                <a:cs typeface="Trebuchet MS"/>
              </a:rPr>
              <a:t>m </a:t>
            </a:r>
            <a:r>
              <a:rPr sz="5950" spc="-75" dirty="0">
                <a:solidFill>
                  <a:srgbClr val="FFFFFF"/>
                </a:solidFill>
                <a:latin typeface="Trebuchet MS"/>
                <a:cs typeface="Trebuchet MS"/>
              </a:rPr>
              <a:t>Movimento:</a:t>
            </a:r>
            <a:r>
              <a:rPr sz="595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5950" spc="1035" dirty="0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sz="5950" spc="95" dirty="0" err="1">
                <a:solidFill>
                  <a:srgbClr val="FFFFFF"/>
                </a:solidFill>
                <a:latin typeface="Trebuchet MS"/>
                <a:cs typeface="Trebuchet MS"/>
              </a:rPr>
              <a:t>Coreografia</a:t>
            </a:r>
            <a:r>
              <a:rPr sz="5950" spc="7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pt-BR" sz="5950" spc="-295" dirty="0">
                <a:solidFill>
                  <a:srgbClr val="FFFFFF"/>
                </a:solidFill>
                <a:latin typeface="Trebuchet MS"/>
                <a:cs typeface="Trebuchet MS"/>
              </a:rPr>
              <a:t>Q</a:t>
            </a:r>
            <a:r>
              <a:rPr sz="5950" spc="-295" dirty="0" err="1">
                <a:solidFill>
                  <a:srgbClr val="FFFFFF"/>
                </a:solidFill>
                <a:latin typeface="Trebuchet MS"/>
                <a:cs typeface="Trebuchet MS"/>
              </a:rPr>
              <a:t>ue</a:t>
            </a:r>
            <a:r>
              <a:rPr sz="5950" spc="7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pt-BR" sz="5950" spc="-2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5950" spc="-25" dirty="0" err="1">
                <a:solidFill>
                  <a:srgbClr val="FFFFFF"/>
                </a:solidFill>
                <a:latin typeface="Trebuchet MS"/>
                <a:cs typeface="Trebuchet MS"/>
              </a:rPr>
              <a:t>os</a:t>
            </a:r>
            <a:r>
              <a:rPr sz="595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5950" spc="-10" dirty="0">
                <a:solidFill>
                  <a:srgbClr val="FFFFFF"/>
                </a:solidFill>
                <a:latin typeface="Trebuchet MS"/>
                <a:cs typeface="Trebuchet MS"/>
              </a:rPr>
              <a:t>Inspira</a:t>
            </a:r>
            <a:endParaRPr sz="595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87" y="8854210"/>
            <a:ext cx="5989955" cy="1433195"/>
          </a:xfrm>
          <a:custGeom>
            <a:avLst/>
            <a:gdLst/>
            <a:ahLst/>
            <a:cxnLst/>
            <a:rect l="l" t="t" r="r" b="b"/>
            <a:pathLst>
              <a:path w="5989955" h="1433195">
                <a:moveTo>
                  <a:pt x="3724126" y="1269088"/>
                </a:moveTo>
                <a:lnTo>
                  <a:pt x="3173971" y="1095271"/>
                </a:lnTo>
                <a:lnTo>
                  <a:pt x="3324925" y="1063051"/>
                </a:lnTo>
                <a:lnTo>
                  <a:pt x="3375918" y="1052525"/>
                </a:lnTo>
                <a:lnTo>
                  <a:pt x="3636549" y="1001681"/>
                </a:lnTo>
                <a:lnTo>
                  <a:pt x="3653921" y="1007169"/>
                </a:lnTo>
                <a:lnTo>
                  <a:pt x="3676236" y="1000901"/>
                </a:lnTo>
                <a:lnTo>
                  <a:pt x="3713631" y="1012715"/>
                </a:lnTo>
                <a:lnTo>
                  <a:pt x="3819148" y="1006096"/>
                </a:lnTo>
                <a:lnTo>
                  <a:pt x="3853047" y="1003487"/>
                </a:lnTo>
                <a:lnTo>
                  <a:pt x="3988396" y="1006293"/>
                </a:lnTo>
                <a:lnTo>
                  <a:pt x="4030808" y="1019693"/>
                </a:lnTo>
                <a:lnTo>
                  <a:pt x="4184319" y="1028237"/>
                </a:lnTo>
                <a:lnTo>
                  <a:pt x="4238925" y="1018852"/>
                </a:lnTo>
                <a:lnTo>
                  <a:pt x="4535526" y="1032648"/>
                </a:lnTo>
                <a:lnTo>
                  <a:pt x="4657640" y="1031272"/>
                </a:lnTo>
                <a:lnTo>
                  <a:pt x="4694844" y="1043026"/>
                </a:lnTo>
                <a:lnTo>
                  <a:pt x="4842243" y="1049639"/>
                </a:lnTo>
                <a:lnTo>
                  <a:pt x="5956203" y="1401585"/>
                </a:lnTo>
                <a:lnTo>
                  <a:pt x="5989505" y="1425425"/>
                </a:lnTo>
                <a:lnTo>
                  <a:pt x="5211566" y="1432699"/>
                </a:lnTo>
                <a:lnTo>
                  <a:pt x="4809048" y="1305527"/>
                </a:lnTo>
                <a:lnTo>
                  <a:pt x="4601203" y="1293136"/>
                </a:lnTo>
                <a:lnTo>
                  <a:pt x="4563423" y="1294518"/>
                </a:lnTo>
                <a:lnTo>
                  <a:pt x="4524281" y="1295470"/>
                </a:lnTo>
                <a:lnTo>
                  <a:pt x="4488524" y="1284173"/>
                </a:lnTo>
                <a:lnTo>
                  <a:pt x="4449420" y="1285137"/>
                </a:lnTo>
                <a:lnTo>
                  <a:pt x="4277543" y="1284109"/>
                </a:lnTo>
                <a:lnTo>
                  <a:pt x="4221234" y="1292957"/>
                </a:lnTo>
                <a:lnTo>
                  <a:pt x="4007316" y="1278646"/>
                </a:lnTo>
                <a:lnTo>
                  <a:pt x="3928218" y="1253656"/>
                </a:lnTo>
                <a:lnTo>
                  <a:pt x="3916427" y="1263250"/>
                </a:lnTo>
                <a:lnTo>
                  <a:pt x="3871017" y="1262222"/>
                </a:lnTo>
                <a:lnTo>
                  <a:pt x="3820251" y="1272820"/>
                </a:lnTo>
                <a:lnTo>
                  <a:pt x="3724126" y="1269088"/>
                </a:lnTo>
                <a:close/>
              </a:path>
              <a:path w="5989955" h="1433195">
                <a:moveTo>
                  <a:pt x="0" y="265628"/>
                </a:moveTo>
                <a:lnTo>
                  <a:pt x="2365" y="0"/>
                </a:lnTo>
                <a:lnTo>
                  <a:pt x="23657" y="6727"/>
                </a:lnTo>
                <a:lnTo>
                  <a:pt x="127664" y="12949"/>
                </a:lnTo>
                <a:lnTo>
                  <a:pt x="640982" y="175127"/>
                </a:lnTo>
                <a:lnTo>
                  <a:pt x="680928" y="201067"/>
                </a:lnTo>
                <a:lnTo>
                  <a:pt x="719076" y="226438"/>
                </a:lnTo>
                <a:lnTo>
                  <a:pt x="751873" y="263437"/>
                </a:lnTo>
                <a:lnTo>
                  <a:pt x="783420" y="300042"/>
                </a:lnTo>
                <a:lnTo>
                  <a:pt x="818372" y="337722"/>
                </a:lnTo>
                <a:lnTo>
                  <a:pt x="852130" y="375025"/>
                </a:lnTo>
                <a:lnTo>
                  <a:pt x="881116" y="424140"/>
                </a:lnTo>
                <a:lnTo>
                  <a:pt x="913232" y="460924"/>
                </a:lnTo>
                <a:lnTo>
                  <a:pt x="941074" y="509677"/>
                </a:lnTo>
                <a:lnTo>
                  <a:pt x="960210" y="529041"/>
                </a:lnTo>
                <a:lnTo>
                  <a:pt x="966942" y="544487"/>
                </a:lnTo>
                <a:lnTo>
                  <a:pt x="112073" y="274399"/>
                </a:lnTo>
                <a:lnTo>
                  <a:pt x="72470" y="275205"/>
                </a:lnTo>
                <a:lnTo>
                  <a:pt x="36749" y="263920"/>
                </a:lnTo>
                <a:lnTo>
                  <a:pt x="0" y="265628"/>
                </a:lnTo>
                <a:close/>
              </a:path>
              <a:path w="5989955" h="1433195">
                <a:moveTo>
                  <a:pt x="2825901" y="971983"/>
                </a:moveTo>
                <a:lnTo>
                  <a:pt x="2402642" y="838258"/>
                </a:lnTo>
                <a:lnTo>
                  <a:pt x="2453497" y="841007"/>
                </a:lnTo>
                <a:lnTo>
                  <a:pt x="2782699" y="945015"/>
                </a:lnTo>
                <a:lnTo>
                  <a:pt x="2825901" y="971983"/>
                </a:lnTo>
                <a:close/>
              </a:path>
              <a:path w="5989955" h="1433195">
                <a:moveTo>
                  <a:pt x="2979882" y="1020632"/>
                </a:moveTo>
                <a:lnTo>
                  <a:pt x="2825901" y="971983"/>
                </a:lnTo>
                <a:lnTo>
                  <a:pt x="2932465" y="992332"/>
                </a:lnTo>
                <a:lnTo>
                  <a:pt x="2979882" y="1020632"/>
                </a:lnTo>
                <a:close/>
              </a:path>
              <a:path w="5989955" h="1433195">
                <a:moveTo>
                  <a:pt x="1864909" y="974698"/>
                </a:moveTo>
                <a:lnTo>
                  <a:pt x="1038728" y="713673"/>
                </a:lnTo>
                <a:lnTo>
                  <a:pt x="1064891" y="708621"/>
                </a:lnTo>
                <a:lnTo>
                  <a:pt x="1090135" y="703277"/>
                </a:lnTo>
                <a:lnTo>
                  <a:pt x="1114191" y="697559"/>
                </a:lnTo>
                <a:lnTo>
                  <a:pt x="1136794" y="691382"/>
                </a:lnTo>
                <a:lnTo>
                  <a:pt x="1184444" y="679799"/>
                </a:lnTo>
                <a:lnTo>
                  <a:pt x="1234824" y="669078"/>
                </a:lnTo>
                <a:lnTo>
                  <a:pt x="1379989" y="674986"/>
                </a:lnTo>
                <a:lnTo>
                  <a:pt x="1430918" y="677757"/>
                </a:lnTo>
                <a:lnTo>
                  <a:pt x="1486021" y="668529"/>
                </a:lnTo>
                <a:lnTo>
                  <a:pt x="1641581" y="677720"/>
                </a:lnTo>
                <a:lnTo>
                  <a:pt x="1715510" y="701078"/>
                </a:lnTo>
                <a:lnTo>
                  <a:pt x="1756952" y="700852"/>
                </a:lnTo>
                <a:lnTo>
                  <a:pt x="1830772" y="724175"/>
                </a:lnTo>
                <a:lnTo>
                  <a:pt x="1844979" y="715345"/>
                </a:lnTo>
                <a:lnTo>
                  <a:pt x="1889528" y="716101"/>
                </a:lnTo>
                <a:lnTo>
                  <a:pt x="1939186" y="705152"/>
                </a:lnTo>
                <a:lnTo>
                  <a:pt x="1986131" y="706665"/>
                </a:lnTo>
                <a:lnTo>
                  <a:pt x="3030315" y="1036566"/>
                </a:lnTo>
                <a:lnTo>
                  <a:pt x="3075569" y="1064182"/>
                </a:lnTo>
                <a:lnTo>
                  <a:pt x="3724126" y="1269088"/>
                </a:lnTo>
                <a:lnTo>
                  <a:pt x="3628918" y="1265645"/>
                </a:lnTo>
                <a:lnTo>
                  <a:pt x="3579718" y="1276738"/>
                </a:lnTo>
                <a:lnTo>
                  <a:pt x="3535244" y="1276006"/>
                </a:lnTo>
                <a:lnTo>
                  <a:pt x="3345093" y="1322480"/>
                </a:lnTo>
                <a:lnTo>
                  <a:pt x="3362543" y="1381268"/>
                </a:lnTo>
                <a:lnTo>
                  <a:pt x="3373626" y="1411407"/>
                </a:lnTo>
                <a:lnTo>
                  <a:pt x="1969077" y="967653"/>
                </a:lnTo>
                <a:lnTo>
                  <a:pt x="1941669" y="972312"/>
                </a:lnTo>
                <a:lnTo>
                  <a:pt x="1916847" y="977789"/>
                </a:lnTo>
                <a:lnTo>
                  <a:pt x="1864909" y="974698"/>
                </a:lnTo>
                <a:close/>
              </a:path>
              <a:path w="5989955" h="1433195">
                <a:moveTo>
                  <a:pt x="151578" y="1432295"/>
                </a:moveTo>
                <a:lnTo>
                  <a:pt x="150754" y="1405397"/>
                </a:lnTo>
                <a:lnTo>
                  <a:pt x="150281" y="1351972"/>
                </a:lnTo>
                <a:lnTo>
                  <a:pt x="147104" y="1311012"/>
                </a:lnTo>
                <a:lnTo>
                  <a:pt x="150881" y="1285568"/>
                </a:lnTo>
                <a:lnTo>
                  <a:pt x="157310" y="1260962"/>
                </a:lnTo>
                <a:lnTo>
                  <a:pt x="161253" y="1248888"/>
                </a:lnTo>
                <a:lnTo>
                  <a:pt x="169048" y="1224714"/>
                </a:lnTo>
                <a:lnTo>
                  <a:pt x="176971" y="1200579"/>
                </a:lnTo>
                <a:lnTo>
                  <a:pt x="185454" y="1176622"/>
                </a:lnTo>
                <a:lnTo>
                  <a:pt x="193353" y="1152480"/>
                </a:lnTo>
                <a:lnTo>
                  <a:pt x="203352" y="1115683"/>
                </a:lnTo>
                <a:lnTo>
                  <a:pt x="218849" y="1067304"/>
                </a:lnTo>
                <a:lnTo>
                  <a:pt x="240698" y="1034250"/>
                </a:lnTo>
                <a:lnTo>
                  <a:pt x="274871" y="991772"/>
                </a:lnTo>
                <a:lnTo>
                  <a:pt x="312040" y="963559"/>
                </a:lnTo>
                <a:lnTo>
                  <a:pt x="354350" y="936970"/>
                </a:lnTo>
                <a:lnTo>
                  <a:pt x="400663" y="911646"/>
                </a:lnTo>
                <a:lnTo>
                  <a:pt x="449212" y="887028"/>
                </a:lnTo>
                <a:lnTo>
                  <a:pt x="499537" y="862972"/>
                </a:lnTo>
                <a:lnTo>
                  <a:pt x="547350" y="851440"/>
                </a:lnTo>
                <a:lnTo>
                  <a:pt x="596016" y="840178"/>
                </a:lnTo>
                <a:lnTo>
                  <a:pt x="648900" y="816930"/>
                </a:lnTo>
                <a:lnTo>
                  <a:pt x="746346" y="794442"/>
                </a:lnTo>
                <a:lnTo>
                  <a:pt x="755888" y="784138"/>
                </a:lnTo>
                <a:lnTo>
                  <a:pt x="778583" y="777990"/>
                </a:lnTo>
                <a:lnTo>
                  <a:pt x="763088" y="733138"/>
                </a:lnTo>
                <a:lnTo>
                  <a:pt x="744017" y="687052"/>
                </a:lnTo>
                <a:lnTo>
                  <a:pt x="722114" y="640280"/>
                </a:lnTo>
                <a:lnTo>
                  <a:pt x="693949" y="604744"/>
                </a:lnTo>
                <a:lnTo>
                  <a:pt x="667802" y="556527"/>
                </a:lnTo>
                <a:lnTo>
                  <a:pt x="636591" y="520028"/>
                </a:lnTo>
                <a:lnTo>
                  <a:pt x="600908" y="482117"/>
                </a:lnTo>
                <a:lnTo>
                  <a:pt x="564004" y="443820"/>
                </a:lnTo>
                <a:lnTo>
                  <a:pt x="479381" y="390446"/>
                </a:lnTo>
                <a:lnTo>
                  <a:pt x="966942" y="544487"/>
                </a:lnTo>
                <a:lnTo>
                  <a:pt x="973673" y="559932"/>
                </a:lnTo>
                <a:lnTo>
                  <a:pt x="986324" y="590567"/>
                </a:lnTo>
                <a:lnTo>
                  <a:pt x="999197" y="621271"/>
                </a:lnTo>
                <a:lnTo>
                  <a:pt x="1007053" y="650391"/>
                </a:lnTo>
                <a:lnTo>
                  <a:pt x="1018751" y="667406"/>
                </a:lnTo>
                <a:lnTo>
                  <a:pt x="1038728" y="713673"/>
                </a:lnTo>
                <a:lnTo>
                  <a:pt x="1864909" y="974698"/>
                </a:lnTo>
                <a:lnTo>
                  <a:pt x="1807521" y="983204"/>
                </a:lnTo>
                <a:lnTo>
                  <a:pt x="1756425" y="967061"/>
                </a:lnTo>
                <a:lnTo>
                  <a:pt x="1700404" y="962680"/>
                </a:lnTo>
                <a:lnTo>
                  <a:pt x="1598635" y="930527"/>
                </a:lnTo>
                <a:lnTo>
                  <a:pt x="1493146" y="923732"/>
                </a:lnTo>
                <a:lnTo>
                  <a:pt x="1492953" y="923671"/>
                </a:lnTo>
                <a:lnTo>
                  <a:pt x="1436835" y="932683"/>
                </a:lnTo>
                <a:lnTo>
                  <a:pt x="1385112" y="929661"/>
                </a:lnTo>
                <a:lnTo>
                  <a:pt x="1359496" y="934886"/>
                </a:lnTo>
                <a:lnTo>
                  <a:pt x="1337341" y="927887"/>
                </a:lnTo>
                <a:lnTo>
                  <a:pt x="1311430" y="933019"/>
                </a:lnTo>
                <a:lnTo>
                  <a:pt x="1286025" y="938311"/>
                </a:lnTo>
                <a:lnTo>
                  <a:pt x="1187608" y="947174"/>
                </a:lnTo>
                <a:lnTo>
                  <a:pt x="1155545" y="950363"/>
                </a:lnTo>
                <a:lnTo>
                  <a:pt x="1146968" y="960972"/>
                </a:lnTo>
                <a:lnTo>
                  <a:pt x="1143398" y="959844"/>
                </a:lnTo>
                <a:lnTo>
                  <a:pt x="1137994" y="971455"/>
                </a:lnTo>
                <a:lnTo>
                  <a:pt x="1135392" y="983952"/>
                </a:lnTo>
                <a:lnTo>
                  <a:pt x="1146841" y="1027525"/>
                </a:lnTo>
                <a:lnTo>
                  <a:pt x="1147851" y="1081119"/>
                </a:lnTo>
                <a:lnTo>
                  <a:pt x="1145630" y="1107055"/>
                </a:lnTo>
                <a:lnTo>
                  <a:pt x="877563" y="1022362"/>
                </a:lnTo>
                <a:lnTo>
                  <a:pt x="864391" y="1031519"/>
                </a:lnTo>
                <a:lnTo>
                  <a:pt x="855082" y="1028578"/>
                </a:lnTo>
                <a:lnTo>
                  <a:pt x="842056" y="1037781"/>
                </a:lnTo>
                <a:lnTo>
                  <a:pt x="833034" y="1034931"/>
                </a:lnTo>
                <a:lnTo>
                  <a:pt x="774473" y="1056385"/>
                </a:lnTo>
                <a:lnTo>
                  <a:pt x="747366" y="1061140"/>
                </a:lnTo>
                <a:lnTo>
                  <a:pt x="720788" y="1066062"/>
                </a:lnTo>
                <a:lnTo>
                  <a:pt x="670428" y="1090107"/>
                </a:lnTo>
                <a:lnTo>
                  <a:pt x="624057" y="1102094"/>
                </a:lnTo>
                <a:lnTo>
                  <a:pt x="574078" y="1126260"/>
                </a:lnTo>
                <a:lnTo>
                  <a:pt x="528201" y="1138403"/>
                </a:lnTo>
                <a:lnTo>
                  <a:pt x="478830" y="1162761"/>
                </a:lnTo>
                <a:lnTo>
                  <a:pt x="451192" y="1193986"/>
                </a:lnTo>
                <a:lnTo>
                  <a:pt x="431494" y="1241037"/>
                </a:lnTo>
                <a:lnTo>
                  <a:pt x="418125" y="1290089"/>
                </a:lnTo>
                <a:lnTo>
                  <a:pt x="412922" y="1328401"/>
                </a:lnTo>
                <a:lnTo>
                  <a:pt x="408207" y="1380187"/>
                </a:lnTo>
                <a:lnTo>
                  <a:pt x="411632" y="1421225"/>
                </a:lnTo>
                <a:lnTo>
                  <a:pt x="442215" y="1430887"/>
                </a:lnTo>
                <a:lnTo>
                  <a:pt x="151578" y="1432295"/>
                </a:lnTo>
                <a:close/>
              </a:path>
              <a:path w="5989955" h="1433195">
                <a:moveTo>
                  <a:pt x="2653891" y="1423751"/>
                </a:moveTo>
                <a:lnTo>
                  <a:pt x="2660192" y="1412423"/>
                </a:lnTo>
                <a:lnTo>
                  <a:pt x="2688648" y="1381457"/>
                </a:lnTo>
                <a:lnTo>
                  <a:pt x="2722141" y="1352083"/>
                </a:lnTo>
                <a:lnTo>
                  <a:pt x="2760376" y="1324102"/>
                </a:lnTo>
                <a:lnTo>
                  <a:pt x="2783824" y="1304977"/>
                </a:lnTo>
                <a:lnTo>
                  <a:pt x="2806796" y="1285597"/>
                </a:lnTo>
                <a:lnTo>
                  <a:pt x="2830239" y="1266367"/>
                </a:lnTo>
                <a:lnTo>
                  <a:pt x="2855196" y="1247614"/>
                </a:lnTo>
                <a:lnTo>
                  <a:pt x="3373626" y="1411407"/>
                </a:lnTo>
                <a:lnTo>
                  <a:pt x="3379167" y="1426477"/>
                </a:lnTo>
                <a:lnTo>
                  <a:pt x="2653891" y="1423751"/>
                </a:lnTo>
                <a:close/>
              </a:path>
              <a:path w="5989955" h="1433195">
                <a:moveTo>
                  <a:pt x="3056647" y="1428718"/>
                </a:moveTo>
                <a:lnTo>
                  <a:pt x="3080859" y="1425356"/>
                </a:lnTo>
                <a:lnTo>
                  <a:pt x="3088368" y="1427728"/>
                </a:lnTo>
                <a:lnTo>
                  <a:pt x="3056647" y="1428718"/>
                </a:lnTo>
                <a:close/>
              </a:path>
              <a:path w="5989955" h="1433195">
                <a:moveTo>
                  <a:pt x="3051344" y="1429454"/>
                </a:moveTo>
                <a:lnTo>
                  <a:pt x="3049699" y="1428934"/>
                </a:lnTo>
                <a:lnTo>
                  <a:pt x="3056647" y="1428718"/>
                </a:lnTo>
                <a:lnTo>
                  <a:pt x="3051344" y="1429454"/>
                </a:lnTo>
                <a:close/>
              </a:path>
              <a:path w="5989955" h="1433195">
                <a:moveTo>
                  <a:pt x="442215" y="1430887"/>
                </a:moveTo>
                <a:lnTo>
                  <a:pt x="411632" y="1421225"/>
                </a:lnTo>
                <a:lnTo>
                  <a:pt x="793530" y="1422013"/>
                </a:lnTo>
                <a:lnTo>
                  <a:pt x="804326" y="1398787"/>
                </a:lnTo>
                <a:lnTo>
                  <a:pt x="820312" y="1350562"/>
                </a:lnTo>
                <a:lnTo>
                  <a:pt x="824234" y="1338482"/>
                </a:lnTo>
                <a:lnTo>
                  <a:pt x="828155" y="1326402"/>
                </a:lnTo>
                <a:lnTo>
                  <a:pt x="832076" y="1314323"/>
                </a:lnTo>
                <a:lnTo>
                  <a:pt x="835998" y="1302243"/>
                </a:lnTo>
                <a:lnTo>
                  <a:pt x="839919" y="1290163"/>
                </a:lnTo>
                <a:lnTo>
                  <a:pt x="854500" y="1241494"/>
                </a:lnTo>
                <a:lnTo>
                  <a:pt x="866884" y="1192132"/>
                </a:lnTo>
                <a:lnTo>
                  <a:pt x="876118" y="1155093"/>
                </a:lnTo>
                <a:lnTo>
                  <a:pt x="884045" y="1117641"/>
                </a:lnTo>
                <a:lnTo>
                  <a:pt x="888931" y="1065910"/>
                </a:lnTo>
                <a:lnTo>
                  <a:pt x="877563" y="1022362"/>
                </a:lnTo>
                <a:lnTo>
                  <a:pt x="1145630" y="1107055"/>
                </a:lnTo>
                <a:lnTo>
                  <a:pt x="1134679" y="1183508"/>
                </a:lnTo>
                <a:lnTo>
                  <a:pt x="1122820" y="1233036"/>
                </a:lnTo>
                <a:lnTo>
                  <a:pt x="1108997" y="1281944"/>
                </a:lnTo>
                <a:lnTo>
                  <a:pt x="1094370" y="1330598"/>
                </a:lnTo>
                <a:lnTo>
                  <a:pt x="1080103" y="1379366"/>
                </a:lnTo>
                <a:lnTo>
                  <a:pt x="1069061" y="1415833"/>
                </a:lnTo>
                <a:lnTo>
                  <a:pt x="1065009" y="1427872"/>
                </a:lnTo>
                <a:lnTo>
                  <a:pt x="442215" y="14308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703195" cy="1081405"/>
          </a:xfrm>
          <a:custGeom>
            <a:avLst/>
            <a:gdLst/>
            <a:ahLst/>
            <a:cxnLst/>
            <a:rect l="l" t="t" r="r" b="b"/>
            <a:pathLst>
              <a:path w="2703195" h="1081405">
                <a:moveTo>
                  <a:pt x="2442365" y="151247"/>
                </a:moveTo>
                <a:lnTo>
                  <a:pt x="1504968" y="384911"/>
                </a:lnTo>
                <a:lnTo>
                  <a:pt x="1559873" y="367817"/>
                </a:lnTo>
                <a:lnTo>
                  <a:pt x="1558618" y="368130"/>
                </a:lnTo>
                <a:lnTo>
                  <a:pt x="1608059" y="346177"/>
                </a:lnTo>
                <a:lnTo>
                  <a:pt x="1656209" y="319681"/>
                </a:lnTo>
                <a:lnTo>
                  <a:pt x="1702599" y="290957"/>
                </a:lnTo>
                <a:lnTo>
                  <a:pt x="1748905" y="261093"/>
                </a:lnTo>
                <a:lnTo>
                  <a:pt x="1791558" y="234705"/>
                </a:lnTo>
                <a:lnTo>
                  <a:pt x="1834933" y="209441"/>
                </a:lnTo>
                <a:lnTo>
                  <a:pt x="1974665" y="131000"/>
                </a:lnTo>
                <a:lnTo>
                  <a:pt x="1982936" y="126133"/>
                </a:lnTo>
                <a:lnTo>
                  <a:pt x="1990638" y="120706"/>
                </a:lnTo>
                <a:lnTo>
                  <a:pt x="2029697" y="83398"/>
                </a:lnTo>
                <a:lnTo>
                  <a:pt x="2066315" y="59512"/>
                </a:lnTo>
                <a:lnTo>
                  <a:pt x="2105704" y="40071"/>
                </a:lnTo>
                <a:lnTo>
                  <a:pt x="2146486" y="22438"/>
                </a:lnTo>
                <a:lnTo>
                  <a:pt x="2176738" y="7806"/>
                </a:lnTo>
                <a:lnTo>
                  <a:pt x="2190544" y="0"/>
                </a:lnTo>
                <a:lnTo>
                  <a:pt x="2703186" y="0"/>
                </a:lnTo>
                <a:lnTo>
                  <a:pt x="2655955" y="25354"/>
                </a:lnTo>
                <a:lnTo>
                  <a:pt x="2609231" y="51300"/>
                </a:lnTo>
                <a:lnTo>
                  <a:pt x="2563126" y="78408"/>
                </a:lnTo>
                <a:lnTo>
                  <a:pt x="2442365" y="151247"/>
                </a:lnTo>
                <a:close/>
              </a:path>
              <a:path w="2703195" h="1081405">
                <a:moveTo>
                  <a:pt x="0" y="1081261"/>
                </a:moveTo>
                <a:lnTo>
                  <a:pt x="0" y="769712"/>
                </a:lnTo>
                <a:lnTo>
                  <a:pt x="2932" y="768134"/>
                </a:lnTo>
                <a:lnTo>
                  <a:pt x="36531" y="752462"/>
                </a:lnTo>
                <a:lnTo>
                  <a:pt x="70093" y="737628"/>
                </a:lnTo>
                <a:lnTo>
                  <a:pt x="103590" y="722168"/>
                </a:lnTo>
                <a:lnTo>
                  <a:pt x="121411" y="712933"/>
                </a:lnTo>
                <a:lnTo>
                  <a:pt x="155941" y="693652"/>
                </a:lnTo>
                <a:lnTo>
                  <a:pt x="173531" y="684423"/>
                </a:lnTo>
                <a:lnTo>
                  <a:pt x="244525" y="648272"/>
                </a:lnTo>
                <a:lnTo>
                  <a:pt x="280415" y="631196"/>
                </a:lnTo>
                <a:lnTo>
                  <a:pt x="317075" y="616241"/>
                </a:lnTo>
                <a:lnTo>
                  <a:pt x="365779" y="599126"/>
                </a:lnTo>
                <a:lnTo>
                  <a:pt x="414824" y="582928"/>
                </a:lnTo>
                <a:lnTo>
                  <a:pt x="464115" y="567418"/>
                </a:lnTo>
                <a:lnTo>
                  <a:pt x="563048" y="537534"/>
                </a:lnTo>
                <a:lnTo>
                  <a:pt x="616359" y="524625"/>
                </a:lnTo>
                <a:lnTo>
                  <a:pt x="670269" y="516782"/>
                </a:lnTo>
                <a:lnTo>
                  <a:pt x="724884" y="512751"/>
                </a:lnTo>
                <a:lnTo>
                  <a:pt x="780311" y="511275"/>
                </a:lnTo>
                <a:lnTo>
                  <a:pt x="884789" y="510801"/>
                </a:lnTo>
                <a:lnTo>
                  <a:pt x="937044" y="509622"/>
                </a:lnTo>
                <a:lnTo>
                  <a:pt x="989244" y="506529"/>
                </a:lnTo>
                <a:lnTo>
                  <a:pt x="1040729" y="500632"/>
                </a:lnTo>
                <a:lnTo>
                  <a:pt x="1039975" y="500819"/>
                </a:lnTo>
                <a:lnTo>
                  <a:pt x="1093289" y="490755"/>
                </a:lnTo>
                <a:lnTo>
                  <a:pt x="2433228" y="156750"/>
                </a:lnTo>
                <a:lnTo>
                  <a:pt x="2323518" y="223177"/>
                </a:lnTo>
                <a:lnTo>
                  <a:pt x="2312557" y="229325"/>
                </a:lnTo>
                <a:lnTo>
                  <a:pt x="2290190" y="240874"/>
                </a:lnTo>
                <a:lnTo>
                  <a:pt x="2279197" y="246975"/>
                </a:lnTo>
                <a:lnTo>
                  <a:pt x="2091038" y="360308"/>
                </a:lnTo>
                <a:lnTo>
                  <a:pt x="2048793" y="387052"/>
                </a:lnTo>
                <a:lnTo>
                  <a:pt x="1987165" y="428233"/>
                </a:lnTo>
                <a:lnTo>
                  <a:pt x="1983686" y="433330"/>
                </a:lnTo>
                <a:lnTo>
                  <a:pt x="1931458" y="463625"/>
                </a:lnTo>
                <a:lnTo>
                  <a:pt x="665081" y="779293"/>
                </a:lnTo>
                <a:lnTo>
                  <a:pt x="617569" y="791488"/>
                </a:lnTo>
                <a:lnTo>
                  <a:pt x="570342" y="805647"/>
                </a:lnTo>
                <a:lnTo>
                  <a:pt x="523224" y="820498"/>
                </a:lnTo>
                <a:lnTo>
                  <a:pt x="476037" y="834773"/>
                </a:lnTo>
                <a:lnTo>
                  <a:pt x="466132" y="838262"/>
                </a:lnTo>
                <a:lnTo>
                  <a:pt x="456414" y="842423"/>
                </a:lnTo>
                <a:lnTo>
                  <a:pt x="446678" y="846452"/>
                </a:lnTo>
                <a:lnTo>
                  <a:pt x="436718" y="849544"/>
                </a:lnTo>
                <a:lnTo>
                  <a:pt x="398132" y="860219"/>
                </a:lnTo>
                <a:lnTo>
                  <a:pt x="361339" y="874334"/>
                </a:lnTo>
                <a:lnTo>
                  <a:pt x="326137" y="892592"/>
                </a:lnTo>
                <a:lnTo>
                  <a:pt x="292325" y="915699"/>
                </a:lnTo>
                <a:lnTo>
                  <a:pt x="261956" y="935114"/>
                </a:lnTo>
                <a:lnTo>
                  <a:pt x="228890" y="951011"/>
                </a:lnTo>
                <a:lnTo>
                  <a:pt x="195030" y="966023"/>
                </a:lnTo>
                <a:lnTo>
                  <a:pt x="162279" y="982780"/>
                </a:lnTo>
                <a:lnTo>
                  <a:pt x="71116" y="1036700"/>
                </a:lnTo>
                <a:lnTo>
                  <a:pt x="26017" y="1064446"/>
                </a:lnTo>
                <a:lnTo>
                  <a:pt x="0" y="1081261"/>
                </a:lnTo>
                <a:close/>
              </a:path>
              <a:path w="2703195" h="1081405">
                <a:moveTo>
                  <a:pt x="2433228" y="156750"/>
                </a:moveTo>
                <a:lnTo>
                  <a:pt x="1093289" y="490755"/>
                </a:lnTo>
                <a:lnTo>
                  <a:pt x="1145037" y="476146"/>
                </a:lnTo>
                <a:lnTo>
                  <a:pt x="1195499" y="460241"/>
                </a:lnTo>
                <a:lnTo>
                  <a:pt x="1246500" y="445931"/>
                </a:lnTo>
                <a:lnTo>
                  <a:pt x="1297909" y="432834"/>
                </a:lnTo>
                <a:lnTo>
                  <a:pt x="1504968" y="384911"/>
                </a:lnTo>
                <a:lnTo>
                  <a:pt x="2442365" y="151247"/>
                </a:lnTo>
                <a:lnTo>
                  <a:pt x="2433228" y="156750"/>
                </a:lnTo>
                <a:close/>
              </a:path>
              <a:path w="2703195" h="1081405">
                <a:moveTo>
                  <a:pt x="1019552" y="768675"/>
                </a:moveTo>
                <a:lnTo>
                  <a:pt x="997255" y="772887"/>
                </a:lnTo>
                <a:lnTo>
                  <a:pt x="974128" y="774250"/>
                </a:lnTo>
                <a:lnTo>
                  <a:pt x="950655" y="774017"/>
                </a:lnTo>
                <a:lnTo>
                  <a:pt x="927319" y="773443"/>
                </a:lnTo>
                <a:lnTo>
                  <a:pt x="873471" y="771124"/>
                </a:lnTo>
                <a:lnTo>
                  <a:pt x="819537" y="767758"/>
                </a:lnTo>
                <a:lnTo>
                  <a:pt x="765928" y="766458"/>
                </a:lnTo>
                <a:lnTo>
                  <a:pt x="713055" y="770334"/>
                </a:lnTo>
                <a:lnTo>
                  <a:pt x="665081" y="779293"/>
                </a:lnTo>
                <a:lnTo>
                  <a:pt x="1931458" y="463625"/>
                </a:lnTo>
                <a:lnTo>
                  <a:pt x="1854299" y="508662"/>
                </a:lnTo>
                <a:lnTo>
                  <a:pt x="1812350" y="531973"/>
                </a:lnTo>
                <a:lnTo>
                  <a:pt x="1769754" y="553969"/>
                </a:lnTo>
                <a:lnTo>
                  <a:pt x="1725045" y="574816"/>
                </a:lnTo>
                <a:lnTo>
                  <a:pt x="1679786" y="593786"/>
                </a:lnTo>
                <a:lnTo>
                  <a:pt x="1634033" y="611067"/>
                </a:lnTo>
                <a:lnTo>
                  <a:pt x="1596474" y="623901"/>
                </a:lnTo>
                <a:lnTo>
                  <a:pt x="1069879" y="755164"/>
                </a:lnTo>
                <a:lnTo>
                  <a:pt x="1019552" y="768675"/>
                </a:lnTo>
                <a:close/>
              </a:path>
              <a:path w="2703195" h="1081405">
                <a:moveTo>
                  <a:pt x="1455488" y="664930"/>
                </a:moveTo>
                <a:lnTo>
                  <a:pt x="1399793" y="678813"/>
                </a:lnTo>
                <a:lnTo>
                  <a:pt x="1114017" y="744162"/>
                </a:lnTo>
                <a:lnTo>
                  <a:pt x="1596474" y="623901"/>
                </a:lnTo>
                <a:lnTo>
                  <a:pt x="1587840" y="626851"/>
                </a:lnTo>
                <a:lnTo>
                  <a:pt x="1541264" y="641327"/>
                </a:lnTo>
                <a:lnTo>
                  <a:pt x="1494360" y="654686"/>
                </a:lnTo>
                <a:lnTo>
                  <a:pt x="1455488" y="6649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414986" y="0"/>
            <a:ext cx="3642995" cy="2383790"/>
          </a:xfrm>
          <a:custGeom>
            <a:avLst/>
            <a:gdLst/>
            <a:ahLst/>
            <a:cxnLst/>
            <a:rect l="l" t="t" r="r" b="b"/>
            <a:pathLst>
              <a:path w="3642994" h="2383790">
                <a:moveTo>
                  <a:pt x="2386152" y="453086"/>
                </a:moveTo>
                <a:lnTo>
                  <a:pt x="2347828" y="452289"/>
                </a:lnTo>
                <a:lnTo>
                  <a:pt x="2281353" y="429018"/>
                </a:lnTo>
                <a:lnTo>
                  <a:pt x="2232921" y="378143"/>
                </a:lnTo>
                <a:lnTo>
                  <a:pt x="2217152" y="342841"/>
                </a:lnTo>
                <a:lnTo>
                  <a:pt x="2207908" y="301222"/>
                </a:lnTo>
                <a:lnTo>
                  <a:pt x="2205863" y="253481"/>
                </a:lnTo>
                <a:lnTo>
                  <a:pt x="2208011" y="201940"/>
                </a:lnTo>
                <a:lnTo>
                  <a:pt x="2210748" y="151683"/>
                </a:lnTo>
                <a:lnTo>
                  <a:pt x="2210817" y="150419"/>
                </a:lnTo>
                <a:lnTo>
                  <a:pt x="2214225" y="98918"/>
                </a:lnTo>
                <a:lnTo>
                  <a:pt x="2218180" y="47435"/>
                </a:lnTo>
                <a:lnTo>
                  <a:pt x="2222277" y="0"/>
                </a:lnTo>
                <a:lnTo>
                  <a:pt x="2364057" y="0"/>
                </a:lnTo>
                <a:lnTo>
                  <a:pt x="2362724" y="24471"/>
                </a:lnTo>
                <a:lnTo>
                  <a:pt x="2360491" y="75764"/>
                </a:lnTo>
                <a:lnTo>
                  <a:pt x="2358611" y="126894"/>
                </a:lnTo>
                <a:lnTo>
                  <a:pt x="2356854" y="178037"/>
                </a:lnTo>
                <a:lnTo>
                  <a:pt x="2355004" y="229173"/>
                </a:lnTo>
                <a:lnTo>
                  <a:pt x="2352928" y="278290"/>
                </a:lnTo>
                <a:lnTo>
                  <a:pt x="2352844" y="280278"/>
                </a:lnTo>
                <a:lnTo>
                  <a:pt x="2392833" y="311030"/>
                </a:lnTo>
                <a:lnTo>
                  <a:pt x="2640811" y="311030"/>
                </a:lnTo>
                <a:lnTo>
                  <a:pt x="2637394" y="314621"/>
                </a:lnTo>
                <a:lnTo>
                  <a:pt x="2599627" y="348767"/>
                </a:lnTo>
                <a:lnTo>
                  <a:pt x="2558391" y="380548"/>
                </a:lnTo>
                <a:lnTo>
                  <a:pt x="2513408" y="409785"/>
                </a:lnTo>
                <a:lnTo>
                  <a:pt x="2469614" y="432029"/>
                </a:lnTo>
                <a:lnTo>
                  <a:pt x="2426971" y="446397"/>
                </a:lnTo>
                <a:lnTo>
                  <a:pt x="2386152" y="453086"/>
                </a:lnTo>
                <a:close/>
              </a:path>
              <a:path w="3642994" h="2383790">
                <a:moveTo>
                  <a:pt x="2640811" y="311030"/>
                </a:moveTo>
                <a:lnTo>
                  <a:pt x="2392833" y="311030"/>
                </a:lnTo>
                <a:lnTo>
                  <a:pt x="2432148" y="280634"/>
                </a:lnTo>
                <a:lnTo>
                  <a:pt x="2472789" y="251132"/>
                </a:lnTo>
                <a:lnTo>
                  <a:pt x="2512329" y="220893"/>
                </a:lnTo>
                <a:lnTo>
                  <a:pt x="2548339" y="188287"/>
                </a:lnTo>
                <a:lnTo>
                  <a:pt x="2578390" y="151683"/>
                </a:lnTo>
                <a:lnTo>
                  <a:pt x="2605660" y="107576"/>
                </a:lnTo>
                <a:lnTo>
                  <a:pt x="2630301" y="61735"/>
                </a:lnTo>
                <a:lnTo>
                  <a:pt x="2653206" y="14732"/>
                </a:lnTo>
                <a:lnTo>
                  <a:pt x="2660036" y="0"/>
                </a:lnTo>
                <a:lnTo>
                  <a:pt x="2838321" y="0"/>
                </a:lnTo>
                <a:lnTo>
                  <a:pt x="2806615" y="70142"/>
                </a:lnTo>
                <a:lnTo>
                  <a:pt x="2783859" y="114706"/>
                </a:lnTo>
                <a:lnTo>
                  <a:pt x="2759293" y="157982"/>
                </a:lnTo>
                <a:lnTo>
                  <a:pt x="2732641" y="199791"/>
                </a:lnTo>
                <a:lnTo>
                  <a:pt x="2703624" y="239953"/>
                </a:lnTo>
                <a:lnTo>
                  <a:pt x="2671967" y="278290"/>
                </a:lnTo>
                <a:lnTo>
                  <a:pt x="2640811" y="311030"/>
                </a:lnTo>
                <a:close/>
              </a:path>
              <a:path w="3642994" h="2383790">
                <a:moveTo>
                  <a:pt x="2343325" y="2383192"/>
                </a:moveTo>
                <a:lnTo>
                  <a:pt x="2288830" y="2375924"/>
                </a:lnTo>
                <a:lnTo>
                  <a:pt x="2240337" y="2360312"/>
                </a:lnTo>
                <a:lnTo>
                  <a:pt x="2199055" y="2336159"/>
                </a:lnTo>
                <a:lnTo>
                  <a:pt x="2166195" y="2303267"/>
                </a:lnTo>
                <a:lnTo>
                  <a:pt x="2142967" y="2261440"/>
                </a:lnTo>
                <a:lnTo>
                  <a:pt x="2130580" y="2210479"/>
                </a:lnTo>
                <a:lnTo>
                  <a:pt x="2125561" y="2161349"/>
                </a:lnTo>
                <a:lnTo>
                  <a:pt x="2122297" y="2112428"/>
                </a:lnTo>
                <a:lnTo>
                  <a:pt x="2121053" y="2063794"/>
                </a:lnTo>
                <a:lnTo>
                  <a:pt x="2122083" y="2015980"/>
                </a:lnTo>
                <a:lnTo>
                  <a:pt x="2125681" y="1967701"/>
                </a:lnTo>
                <a:lnTo>
                  <a:pt x="2132082" y="1920397"/>
                </a:lnTo>
                <a:lnTo>
                  <a:pt x="2141561" y="1873693"/>
                </a:lnTo>
                <a:lnTo>
                  <a:pt x="2154382" y="1827667"/>
                </a:lnTo>
                <a:lnTo>
                  <a:pt x="2170809" y="1782396"/>
                </a:lnTo>
                <a:lnTo>
                  <a:pt x="2191107" y="1737958"/>
                </a:lnTo>
                <a:lnTo>
                  <a:pt x="2215541" y="1694432"/>
                </a:lnTo>
                <a:lnTo>
                  <a:pt x="2244374" y="1651896"/>
                </a:lnTo>
                <a:lnTo>
                  <a:pt x="2278949" y="1608856"/>
                </a:lnTo>
                <a:lnTo>
                  <a:pt x="2320549" y="1577634"/>
                </a:lnTo>
                <a:lnTo>
                  <a:pt x="2343449" y="1572748"/>
                </a:lnTo>
                <a:lnTo>
                  <a:pt x="2368788" y="1573676"/>
                </a:lnTo>
                <a:lnTo>
                  <a:pt x="2395191" y="1577142"/>
                </a:lnTo>
                <a:lnTo>
                  <a:pt x="2421281" y="1579872"/>
                </a:lnTo>
                <a:lnTo>
                  <a:pt x="2421696" y="1606938"/>
                </a:lnTo>
                <a:lnTo>
                  <a:pt x="2423164" y="1634679"/>
                </a:lnTo>
                <a:lnTo>
                  <a:pt x="2423183" y="1635042"/>
                </a:lnTo>
                <a:lnTo>
                  <a:pt x="2421703" y="1660294"/>
                </a:lnTo>
                <a:lnTo>
                  <a:pt x="2413218" y="1678801"/>
                </a:lnTo>
                <a:lnTo>
                  <a:pt x="2378799" y="1718647"/>
                </a:lnTo>
                <a:lnTo>
                  <a:pt x="2350679" y="1759712"/>
                </a:lnTo>
                <a:lnTo>
                  <a:pt x="2328288" y="1801891"/>
                </a:lnTo>
                <a:lnTo>
                  <a:pt x="2311050" y="1845078"/>
                </a:lnTo>
                <a:lnTo>
                  <a:pt x="2298392" y="1889167"/>
                </a:lnTo>
                <a:lnTo>
                  <a:pt x="2289742" y="1934054"/>
                </a:lnTo>
                <a:lnTo>
                  <a:pt x="2284525" y="1979631"/>
                </a:lnTo>
                <a:lnTo>
                  <a:pt x="2282170" y="2025795"/>
                </a:lnTo>
                <a:lnTo>
                  <a:pt x="2282101" y="2072439"/>
                </a:lnTo>
                <a:lnTo>
                  <a:pt x="2283746" y="2119457"/>
                </a:lnTo>
                <a:lnTo>
                  <a:pt x="2286531" y="2166745"/>
                </a:lnTo>
                <a:lnTo>
                  <a:pt x="2289883" y="2214196"/>
                </a:lnTo>
                <a:lnTo>
                  <a:pt x="2343798" y="2225234"/>
                </a:lnTo>
                <a:lnTo>
                  <a:pt x="2601758" y="2225234"/>
                </a:lnTo>
                <a:lnTo>
                  <a:pt x="2593646" y="2240645"/>
                </a:lnTo>
                <a:lnTo>
                  <a:pt x="2566741" y="2282178"/>
                </a:lnTo>
                <a:lnTo>
                  <a:pt x="2533660" y="2318112"/>
                </a:lnTo>
                <a:lnTo>
                  <a:pt x="2494590" y="2347313"/>
                </a:lnTo>
                <a:lnTo>
                  <a:pt x="2449719" y="2368649"/>
                </a:lnTo>
                <a:lnTo>
                  <a:pt x="2399235" y="2380987"/>
                </a:lnTo>
                <a:lnTo>
                  <a:pt x="2343325" y="2383192"/>
                </a:lnTo>
                <a:close/>
              </a:path>
              <a:path w="3642994" h="2383790">
                <a:moveTo>
                  <a:pt x="2601758" y="2225234"/>
                </a:moveTo>
                <a:lnTo>
                  <a:pt x="2343798" y="2225234"/>
                </a:lnTo>
                <a:lnTo>
                  <a:pt x="2390213" y="2221724"/>
                </a:lnTo>
                <a:lnTo>
                  <a:pt x="2429318" y="2204752"/>
                </a:lnTo>
                <a:lnTo>
                  <a:pt x="2461300" y="2175403"/>
                </a:lnTo>
                <a:lnTo>
                  <a:pt x="2486350" y="2134761"/>
                </a:lnTo>
                <a:lnTo>
                  <a:pt x="2506985" y="2090183"/>
                </a:lnTo>
                <a:lnTo>
                  <a:pt x="2527079" y="2045349"/>
                </a:lnTo>
                <a:lnTo>
                  <a:pt x="2546766" y="2000321"/>
                </a:lnTo>
                <a:lnTo>
                  <a:pt x="2566180" y="1955164"/>
                </a:lnTo>
                <a:lnTo>
                  <a:pt x="2604733" y="1864713"/>
                </a:lnTo>
                <a:lnTo>
                  <a:pt x="2624139" y="1819544"/>
                </a:lnTo>
                <a:lnTo>
                  <a:pt x="2643813" y="1774497"/>
                </a:lnTo>
                <a:lnTo>
                  <a:pt x="2663888" y="1729635"/>
                </a:lnTo>
                <a:lnTo>
                  <a:pt x="2693336" y="1680043"/>
                </a:lnTo>
                <a:lnTo>
                  <a:pt x="2732303" y="1637835"/>
                </a:lnTo>
                <a:lnTo>
                  <a:pt x="2745148" y="1634679"/>
                </a:lnTo>
                <a:lnTo>
                  <a:pt x="2764267" y="1637411"/>
                </a:lnTo>
                <a:lnTo>
                  <a:pt x="2807445" y="1674201"/>
                </a:lnTo>
                <a:lnTo>
                  <a:pt x="2819946" y="1719583"/>
                </a:lnTo>
                <a:lnTo>
                  <a:pt x="2817084" y="1739002"/>
                </a:lnTo>
                <a:lnTo>
                  <a:pt x="2798074" y="1785210"/>
                </a:lnTo>
                <a:lnTo>
                  <a:pt x="2760116" y="1877757"/>
                </a:lnTo>
                <a:lnTo>
                  <a:pt x="2740957" y="1923973"/>
                </a:lnTo>
                <a:lnTo>
                  <a:pt x="2721538" y="1970068"/>
                </a:lnTo>
                <a:lnTo>
                  <a:pt x="2701753" y="2015980"/>
                </a:lnTo>
                <a:lnTo>
                  <a:pt x="2681497" y="2061649"/>
                </a:lnTo>
                <a:lnTo>
                  <a:pt x="2660663" y="2107011"/>
                </a:lnTo>
                <a:lnTo>
                  <a:pt x="2639148" y="2152005"/>
                </a:lnTo>
                <a:lnTo>
                  <a:pt x="2616844" y="2196571"/>
                </a:lnTo>
                <a:lnTo>
                  <a:pt x="2601758" y="2225234"/>
                </a:lnTo>
                <a:close/>
              </a:path>
              <a:path w="3642994" h="2383790">
                <a:moveTo>
                  <a:pt x="1650098" y="1389392"/>
                </a:moveTo>
                <a:lnTo>
                  <a:pt x="1609996" y="1385257"/>
                </a:lnTo>
                <a:lnTo>
                  <a:pt x="1571257" y="1366888"/>
                </a:lnTo>
                <a:lnTo>
                  <a:pt x="1536264" y="1336846"/>
                </a:lnTo>
                <a:lnTo>
                  <a:pt x="1504081" y="1298415"/>
                </a:lnTo>
                <a:lnTo>
                  <a:pt x="1477621" y="1255049"/>
                </a:lnTo>
                <a:lnTo>
                  <a:pt x="1459793" y="1210197"/>
                </a:lnTo>
                <a:lnTo>
                  <a:pt x="1453507" y="1167313"/>
                </a:lnTo>
                <a:lnTo>
                  <a:pt x="1454496" y="1115072"/>
                </a:lnTo>
                <a:lnTo>
                  <a:pt x="1456247" y="1062830"/>
                </a:lnTo>
                <a:lnTo>
                  <a:pt x="1458691" y="1010823"/>
                </a:lnTo>
                <a:lnTo>
                  <a:pt x="1461799" y="958358"/>
                </a:lnTo>
                <a:lnTo>
                  <a:pt x="1465479" y="906135"/>
                </a:lnTo>
                <a:lnTo>
                  <a:pt x="1469681" y="853927"/>
                </a:lnTo>
                <a:lnTo>
                  <a:pt x="1474234" y="802975"/>
                </a:lnTo>
                <a:lnTo>
                  <a:pt x="1479411" y="749567"/>
                </a:lnTo>
                <a:lnTo>
                  <a:pt x="1484819" y="697424"/>
                </a:lnTo>
                <a:lnTo>
                  <a:pt x="1490509" y="645309"/>
                </a:lnTo>
                <a:lnTo>
                  <a:pt x="1496420" y="593227"/>
                </a:lnTo>
                <a:lnTo>
                  <a:pt x="1502493" y="541181"/>
                </a:lnTo>
                <a:lnTo>
                  <a:pt x="1508666" y="489176"/>
                </a:lnTo>
                <a:lnTo>
                  <a:pt x="1544091" y="437522"/>
                </a:lnTo>
                <a:lnTo>
                  <a:pt x="1572993" y="413028"/>
                </a:lnTo>
                <a:lnTo>
                  <a:pt x="1600054" y="388313"/>
                </a:lnTo>
                <a:lnTo>
                  <a:pt x="1618009" y="418674"/>
                </a:lnTo>
                <a:lnTo>
                  <a:pt x="1637489" y="449133"/>
                </a:lnTo>
                <a:lnTo>
                  <a:pt x="1652682" y="479315"/>
                </a:lnTo>
                <a:lnTo>
                  <a:pt x="1657777" y="508845"/>
                </a:lnTo>
                <a:lnTo>
                  <a:pt x="1654275" y="559114"/>
                </a:lnTo>
                <a:lnTo>
                  <a:pt x="1650337" y="609354"/>
                </a:lnTo>
                <a:lnTo>
                  <a:pt x="1646031" y="659570"/>
                </a:lnTo>
                <a:lnTo>
                  <a:pt x="1641424" y="709768"/>
                </a:lnTo>
                <a:lnTo>
                  <a:pt x="1636585" y="759951"/>
                </a:lnTo>
                <a:lnTo>
                  <a:pt x="1631583" y="810125"/>
                </a:lnTo>
                <a:lnTo>
                  <a:pt x="1626486" y="860294"/>
                </a:lnTo>
                <a:lnTo>
                  <a:pt x="1621362" y="910464"/>
                </a:lnTo>
                <a:lnTo>
                  <a:pt x="1616279" y="960639"/>
                </a:lnTo>
                <a:lnTo>
                  <a:pt x="1611330" y="1010590"/>
                </a:lnTo>
                <a:lnTo>
                  <a:pt x="1606513" y="1061023"/>
                </a:lnTo>
                <a:lnTo>
                  <a:pt x="1601966" y="1111242"/>
                </a:lnTo>
                <a:lnTo>
                  <a:pt x="1602043" y="1126032"/>
                </a:lnTo>
                <a:lnTo>
                  <a:pt x="1602109" y="1138880"/>
                </a:lnTo>
                <a:lnTo>
                  <a:pt x="1605946" y="1166841"/>
                </a:lnTo>
                <a:lnTo>
                  <a:pt x="1611352" y="1194940"/>
                </a:lnTo>
                <a:lnTo>
                  <a:pt x="1616201" y="1222994"/>
                </a:lnTo>
                <a:lnTo>
                  <a:pt x="1658190" y="1236533"/>
                </a:lnTo>
                <a:lnTo>
                  <a:pt x="1834136" y="1236533"/>
                </a:lnTo>
                <a:lnTo>
                  <a:pt x="1819231" y="1258962"/>
                </a:lnTo>
                <a:lnTo>
                  <a:pt x="1789479" y="1302537"/>
                </a:lnTo>
                <a:lnTo>
                  <a:pt x="1761254" y="1335866"/>
                </a:lnTo>
                <a:lnTo>
                  <a:pt x="1727460" y="1362749"/>
                </a:lnTo>
                <a:lnTo>
                  <a:pt x="1689830" y="1381240"/>
                </a:lnTo>
                <a:lnTo>
                  <a:pt x="1650098" y="1389392"/>
                </a:lnTo>
                <a:close/>
              </a:path>
              <a:path w="3642994" h="2383790">
                <a:moveTo>
                  <a:pt x="1834136" y="1236533"/>
                </a:moveTo>
                <a:lnTo>
                  <a:pt x="1658190" y="1236533"/>
                </a:lnTo>
                <a:lnTo>
                  <a:pt x="1690685" y="1192410"/>
                </a:lnTo>
                <a:lnTo>
                  <a:pt x="1723470" y="1148466"/>
                </a:lnTo>
                <a:lnTo>
                  <a:pt x="1755286" y="1103943"/>
                </a:lnTo>
                <a:lnTo>
                  <a:pt x="1784872" y="1058083"/>
                </a:lnTo>
                <a:lnTo>
                  <a:pt x="1810001" y="1014249"/>
                </a:lnTo>
                <a:lnTo>
                  <a:pt x="1833935" y="969682"/>
                </a:lnTo>
                <a:lnTo>
                  <a:pt x="1857403" y="924846"/>
                </a:lnTo>
                <a:lnTo>
                  <a:pt x="1881138" y="880203"/>
                </a:lnTo>
                <a:lnTo>
                  <a:pt x="1905870" y="836218"/>
                </a:lnTo>
                <a:lnTo>
                  <a:pt x="1932331" y="793352"/>
                </a:lnTo>
                <a:lnTo>
                  <a:pt x="1976620" y="763836"/>
                </a:lnTo>
                <a:lnTo>
                  <a:pt x="2005585" y="753533"/>
                </a:lnTo>
                <a:lnTo>
                  <a:pt x="2033476" y="742519"/>
                </a:lnTo>
                <a:lnTo>
                  <a:pt x="2045489" y="772272"/>
                </a:lnTo>
                <a:lnTo>
                  <a:pt x="2059197" y="802975"/>
                </a:lnTo>
                <a:lnTo>
                  <a:pt x="2068195" y="831045"/>
                </a:lnTo>
                <a:lnTo>
                  <a:pt x="2040179" y="898899"/>
                </a:lnTo>
                <a:lnTo>
                  <a:pt x="2013963" y="944745"/>
                </a:lnTo>
                <a:lnTo>
                  <a:pt x="1987402" y="990412"/>
                </a:lnTo>
                <a:lnTo>
                  <a:pt x="1960467" y="1035868"/>
                </a:lnTo>
                <a:lnTo>
                  <a:pt x="1933132" y="1081085"/>
                </a:lnTo>
                <a:lnTo>
                  <a:pt x="1905368" y="1126032"/>
                </a:lnTo>
                <a:lnTo>
                  <a:pt x="1877149" y="1170680"/>
                </a:lnTo>
                <a:lnTo>
                  <a:pt x="1848445" y="1215000"/>
                </a:lnTo>
                <a:lnTo>
                  <a:pt x="1834136" y="1236533"/>
                </a:lnTo>
                <a:close/>
              </a:path>
              <a:path w="3642994" h="2383790">
                <a:moveTo>
                  <a:pt x="618986" y="2024537"/>
                </a:moveTo>
                <a:lnTo>
                  <a:pt x="578817" y="2017799"/>
                </a:lnTo>
                <a:lnTo>
                  <a:pt x="543345" y="2000939"/>
                </a:lnTo>
                <a:lnTo>
                  <a:pt x="513456" y="1974237"/>
                </a:lnTo>
                <a:lnTo>
                  <a:pt x="490031" y="1937976"/>
                </a:lnTo>
                <a:lnTo>
                  <a:pt x="473954" y="1892438"/>
                </a:lnTo>
                <a:lnTo>
                  <a:pt x="463009" y="1841673"/>
                </a:lnTo>
                <a:lnTo>
                  <a:pt x="454693" y="1790983"/>
                </a:lnTo>
                <a:lnTo>
                  <a:pt x="448966" y="1740390"/>
                </a:lnTo>
                <a:lnTo>
                  <a:pt x="445791" y="1689914"/>
                </a:lnTo>
                <a:lnTo>
                  <a:pt x="445128" y="1639577"/>
                </a:lnTo>
                <a:lnTo>
                  <a:pt x="446939" y="1589399"/>
                </a:lnTo>
                <a:lnTo>
                  <a:pt x="451186" y="1539402"/>
                </a:lnTo>
                <a:lnTo>
                  <a:pt x="457828" y="1489607"/>
                </a:lnTo>
                <a:lnTo>
                  <a:pt x="466829" y="1440035"/>
                </a:lnTo>
                <a:lnTo>
                  <a:pt x="478149" y="1390708"/>
                </a:lnTo>
                <a:lnTo>
                  <a:pt x="491749" y="1341645"/>
                </a:lnTo>
                <a:lnTo>
                  <a:pt x="507591" y="1292869"/>
                </a:lnTo>
                <a:lnTo>
                  <a:pt x="525636" y="1244401"/>
                </a:lnTo>
                <a:lnTo>
                  <a:pt x="574109" y="1191147"/>
                </a:lnTo>
                <a:lnTo>
                  <a:pt x="633845" y="1170117"/>
                </a:lnTo>
                <a:lnTo>
                  <a:pt x="669239" y="1189116"/>
                </a:lnTo>
                <a:lnTo>
                  <a:pt x="682595" y="1219402"/>
                </a:lnTo>
                <a:lnTo>
                  <a:pt x="679654" y="1257830"/>
                </a:lnTo>
                <a:lnTo>
                  <a:pt x="666162" y="1301255"/>
                </a:lnTo>
                <a:lnTo>
                  <a:pt x="648868" y="1351142"/>
                </a:lnTo>
                <a:lnTo>
                  <a:pt x="634355" y="1401339"/>
                </a:lnTo>
                <a:lnTo>
                  <a:pt x="622610" y="1451853"/>
                </a:lnTo>
                <a:lnTo>
                  <a:pt x="613621" y="1502690"/>
                </a:lnTo>
                <a:lnTo>
                  <a:pt x="607375" y="1553856"/>
                </a:lnTo>
                <a:lnTo>
                  <a:pt x="603859" y="1605360"/>
                </a:lnTo>
                <a:lnTo>
                  <a:pt x="603062" y="1657206"/>
                </a:lnTo>
                <a:lnTo>
                  <a:pt x="604970" y="1709403"/>
                </a:lnTo>
                <a:lnTo>
                  <a:pt x="609572" y="1761957"/>
                </a:lnTo>
                <a:lnTo>
                  <a:pt x="616853" y="1814874"/>
                </a:lnTo>
                <a:lnTo>
                  <a:pt x="626803" y="1868162"/>
                </a:lnTo>
                <a:lnTo>
                  <a:pt x="892608" y="1868162"/>
                </a:lnTo>
                <a:lnTo>
                  <a:pt x="875274" y="1890773"/>
                </a:lnTo>
                <a:lnTo>
                  <a:pt x="840173" y="1926247"/>
                </a:lnTo>
                <a:lnTo>
                  <a:pt x="800759" y="1957348"/>
                </a:lnTo>
                <a:lnTo>
                  <a:pt x="757256" y="1984097"/>
                </a:lnTo>
                <a:lnTo>
                  <a:pt x="709889" y="2006515"/>
                </a:lnTo>
                <a:lnTo>
                  <a:pt x="662971" y="2020870"/>
                </a:lnTo>
                <a:lnTo>
                  <a:pt x="618986" y="2024537"/>
                </a:lnTo>
                <a:close/>
              </a:path>
              <a:path w="3642994" h="2383790">
                <a:moveTo>
                  <a:pt x="892608" y="1868162"/>
                </a:moveTo>
                <a:lnTo>
                  <a:pt x="626803" y="1868162"/>
                </a:lnTo>
                <a:lnTo>
                  <a:pt x="677240" y="1851669"/>
                </a:lnTo>
                <a:lnTo>
                  <a:pt x="718833" y="1828119"/>
                </a:lnTo>
                <a:lnTo>
                  <a:pt x="752646" y="1798135"/>
                </a:lnTo>
                <a:lnTo>
                  <a:pt x="779741" y="1762339"/>
                </a:lnTo>
                <a:lnTo>
                  <a:pt x="801182" y="1721354"/>
                </a:lnTo>
                <a:lnTo>
                  <a:pt x="818032" y="1675802"/>
                </a:lnTo>
                <a:lnTo>
                  <a:pt x="833604" y="1625844"/>
                </a:lnTo>
                <a:lnTo>
                  <a:pt x="849309" y="1575883"/>
                </a:lnTo>
                <a:lnTo>
                  <a:pt x="865506" y="1526097"/>
                </a:lnTo>
                <a:lnTo>
                  <a:pt x="882556" y="1476660"/>
                </a:lnTo>
                <a:lnTo>
                  <a:pt x="900819" y="1427748"/>
                </a:lnTo>
                <a:lnTo>
                  <a:pt x="920656" y="1379537"/>
                </a:lnTo>
                <a:lnTo>
                  <a:pt x="963617" y="1324672"/>
                </a:lnTo>
                <a:lnTo>
                  <a:pt x="1013847" y="1300385"/>
                </a:lnTo>
                <a:lnTo>
                  <a:pt x="1050459" y="1317530"/>
                </a:lnTo>
                <a:lnTo>
                  <a:pt x="1069723" y="1346753"/>
                </a:lnTo>
                <a:lnTo>
                  <a:pt x="1073193" y="1385152"/>
                </a:lnTo>
                <a:lnTo>
                  <a:pt x="1062421" y="1429827"/>
                </a:lnTo>
                <a:lnTo>
                  <a:pt x="1045758" y="1476342"/>
                </a:lnTo>
                <a:lnTo>
                  <a:pt x="1029904" y="1523155"/>
                </a:lnTo>
                <a:lnTo>
                  <a:pt x="1014565" y="1570158"/>
                </a:lnTo>
                <a:lnTo>
                  <a:pt x="999445" y="1617244"/>
                </a:lnTo>
                <a:lnTo>
                  <a:pt x="984250" y="1664303"/>
                </a:lnTo>
                <a:lnTo>
                  <a:pt x="968683" y="1711228"/>
                </a:lnTo>
                <a:lnTo>
                  <a:pt x="952452" y="1757910"/>
                </a:lnTo>
                <a:lnTo>
                  <a:pt x="931637" y="1806625"/>
                </a:lnTo>
                <a:lnTo>
                  <a:pt x="905836" y="1850906"/>
                </a:lnTo>
                <a:lnTo>
                  <a:pt x="892608" y="1868162"/>
                </a:lnTo>
                <a:close/>
              </a:path>
              <a:path w="3642994" h="2383790">
                <a:moveTo>
                  <a:pt x="3313237" y="1321140"/>
                </a:moveTo>
                <a:lnTo>
                  <a:pt x="3076077" y="1321140"/>
                </a:lnTo>
                <a:lnTo>
                  <a:pt x="3110045" y="1306153"/>
                </a:lnTo>
                <a:lnTo>
                  <a:pt x="3145246" y="1291999"/>
                </a:lnTo>
                <a:lnTo>
                  <a:pt x="3176929" y="1275453"/>
                </a:lnTo>
                <a:lnTo>
                  <a:pt x="3229163" y="1210239"/>
                </a:lnTo>
                <a:lnTo>
                  <a:pt x="3257441" y="1166823"/>
                </a:lnTo>
                <a:lnTo>
                  <a:pt x="3285262" y="1123096"/>
                </a:lnTo>
                <a:lnTo>
                  <a:pt x="3312706" y="1079113"/>
                </a:lnTo>
                <a:lnTo>
                  <a:pt x="3339854" y="1034929"/>
                </a:lnTo>
                <a:lnTo>
                  <a:pt x="3366786" y="990600"/>
                </a:lnTo>
                <a:lnTo>
                  <a:pt x="3426096" y="892148"/>
                </a:lnTo>
                <a:lnTo>
                  <a:pt x="3473966" y="812934"/>
                </a:lnTo>
                <a:lnTo>
                  <a:pt x="3483791" y="793099"/>
                </a:lnTo>
                <a:lnTo>
                  <a:pt x="3492399" y="772231"/>
                </a:lnTo>
                <a:lnTo>
                  <a:pt x="3502087" y="753029"/>
                </a:lnTo>
                <a:lnTo>
                  <a:pt x="3515151" y="738194"/>
                </a:lnTo>
                <a:lnTo>
                  <a:pt x="3537590" y="724363"/>
                </a:lnTo>
                <a:lnTo>
                  <a:pt x="3563925" y="712956"/>
                </a:lnTo>
                <a:lnTo>
                  <a:pt x="3588084" y="707149"/>
                </a:lnTo>
                <a:lnTo>
                  <a:pt x="3603995" y="710115"/>
                </a:lnTo>
                <a:lnTo>
                  <a:pt x="3621196" y="730817"/>
                </a:lnTo>
                <a:lnTo>
                  <a:pt x="3635231" y="758077"/>
                </a:lnTo>
                <a:lnTo>
                  <a:pt x="3642657" y="785154"/>
                </a:lnTo>
                <a:lnTo>
                  <a:pt x="3640029" y="805306"/>
                </a:lnTo>
                <a:lnTo>
                  <a:pt x="3587202" y="891957"/>
                </a:lnTo>
                <a:lnTo>
                  <a:pt x="3560629" y="935198"/>
                </a:lnTo>
                <a:lnTo>
                  <a:pt x="3533932" y="978366"/>
                </a:lnTo>
                <a:lnTo>
                  <a:pt x="3507097" y="1021450"/>
                </a:lnTo>
                <a:lnTo>
                  <a:pt x="3480108" y="1064439"/>
                </a:lnTo>
                <a:lnTo>
                  <a:pt x="3452954" y="1107322"/>
                </a:lnTo>
                <a:lnTo>
                  <a:pt x="3425618" y="1150086"/>
                </a:lnTo>
                <a:lnTo>
                  <a:pt x="3398088" y="1192721"/>
                </a:lnTo>
                <a:lnTo>
                  <a:pt x="3370349" y="1235215"/>
                </a:lnTo>
                <a:lnTo>
                  <a:pt x="3342388" y="1277557"/>
                </a:lnTo>
                <a:lnTo>
                  <a:pt x="3313237" y="1321140"/>
                </a:lnTo>
                <a:close/>
              </a:path>
              <a:path w="3642994" h="2383790">
                <a:moveTo>
                  <a:pt x="3085079" y="1486224"/>
                </a:moveTo>
                <a:lnTo>
                  <a:pt x="3033285" y="1475315"/>
                </a:lnTo>
                <a:lnTo>
                  <a:pt x="2990292" y="1455130"/>
                </a:lnTo>
                <a:lnTo>
                  <a:pt x="2954858" y="1427735"/>
                </a:lnTo>
                <a:lnTo>
                  <a:pt x="2926636" y="1394163"/>
                </a:lnTo>
                <a:lnTo>
                  <a:pt x="2905277" y="1355448"/>
                </a:lnTo>
                <a:lnTo>
                  <a:pt x="2890436" y="1312622"/>
                </a:lnTo>
                <a:lnTo>
                  <a:pt x="2881762" y="1266721"/>
                </a:lnTo>
                <a:lnTo>
                  <a:pt x="2877654" y="1210239"/>
                </a:lnTo>
                <a:lnTo>
                  <a:pt x="2877535" y="1150086"/>
                </a:lnTo>
                <a:lnTo>
                  <a:pt x="2878948" y="1096156"/>
                </a:lnTo>
                <a:lnTo>
                  <a:pt x="2879826" y="1045471"/>
                </a:lnTo>
                <a:lnTo>
                  <a:pt x="2879937" y="1039045"/>
                </a:lnTo>
                <a:lnTo>
                  <a:pt x="2881002" y="1039045"/>
                </a:lnTo>
                <a:lnTo>
                  <a:pt x="2879993" y="995809"/>
                </a:lnTo>
                <a:lnTo>
                  <a:pt x="2879872" y="990600"/>
                </a:lnTo>
                <a:lnTo>
                  <a:pt x="2878414" y="946181"/>
                </a:lnTo>
                <a:lnTo>
                  <a:pt x="2878312" y="935198"/>
                </a:lnTo>
                <a:lnTo>
                  <a:pt x="2878807" y="896641"/>
                </a:lnTo>
                <a:lnTo>
                  <a:pt x="2884457" y="844382"/>
                </a:lnTo>
                <a:lnTo>
                  <a:pt x="2914185" y="798099"/>
                </a:lnTo>
                <a:lnTo>
                  <a:pt x="2936935" y="776464"/>
                </a:lnTo>
                <a:lnTo>
                  <a:pt x="2958502" y="754602"/>
                </a:lnTo>
                <a:lnTo>
                  <a:pt x="2979672" y="777510"/>
                </a:lnTo>
                <a:lnTo>
                  <a:pt x="3002307" y="800310"/>
                </a:lnTo>
                <a:lnTo>
                  <a:pt x="3020741" y="823407"/>
                </a:lnTo>
                <a:lnTo>
                  <a:pt x="3029308" y="847207"/>
                </a:lnTo>
                <a:lnTo>
                  <a:pt x="3031827" y="896641"/>
                </a:lnTo>
                <a:lnTo>
                  <a:pt x="3032519" y="935198"/>
                </a:lnTo>
                <a:lnTo>
                  <a:pt x="3032562" y="995809"/>
                </a:lnTo>
                <a:lnTo>
                  <a:pt x="3032081" y="1034929"/>
                </a:lnTo>
                <a:lnTo>
                  <a:pt x="3032030" y="1039045"/>
                </a:lnTo>
                <a:lnTo>
                  <a:pt x="3031951" y="1045471"/>
                </a:lnTo>
                <a:lnTo>
                  <a:pt x="3031469" y="1095135"/>
                </a:lnTo>
                <a:lnTo>
                  <a:pt x="3031527" y="1107322"/>
                </a:lnTo>
                <a:lnTo>
                  <a:pt x="3031602" y="1123096"/>
                </a:lnTo>
                <a:lnTo>
                  <a:pt x="3033192" y="1192721"/>
                </a:lnTo>
                <a:lnTo>
                  <a:pt x="3049818" y="1257970"/>
                </a:lnTo>
                <a:lnTo>
                  <a:pt x="3063357" y="1289538"/>
                </a:lnTo>
                <a:lnTo>
                  <a:pt x="3076077" y="1321140"/>
                </a:lnTo>
                <a:lnTo>
                  <a:pt x="3313237" y="1321140"/>
                </a:lnTo>
                <a:lnTo>
                  <a:pt x="3285741" y="1361737"/>
                </a:lnTo>
                <a:lnTo>
                  <a:pt x="3257027" y="1403552"/>
                </a:lnTo>
                <a:lnTo>
                  <a:pt x="3223113" y="1441318"/>
                </a:lnTo>
                <a:lnTo>
                  <a:pt x="3181888" y="1468301"/>
                </a:lnTo>
                <a:lnTo>
                  <a:pt x="3135245" y="1483578"/>
                </a:lnTo>
                <a:lnTo>
                  <a:pt x="3085079" y="1486224"/>
                </a:lnTo>
                <a:close/>
              </a:path>
              <a:path w="3642994" h="2383790">
                <a:moveTo>
                  <a:pt x="232457" y="821387"/>
                </a:moveTo>
                <a:lnTo>
                  <a:pt x="192984" y="818813"/>
                </a:lnTo>
                <a:lnTo>
                  <a:pt x="155202" y="807734"/>
                </a:lnTo>
                <a:lnTo>
                  <a:pt x="120071" y="788286"/>
                </a:lnTo>
                <a:lnTo>
                  <a:pt x="88548" y="760604"/>
                </a:lnTo>
                <a:lnTo>
                  <a:pt x="61592" y="724823"/>
                </a:lnTo>
                <a:lnTo>
                  <a:pt x="40162" y="681079"/>
                </a:lnTo>
                <a:lnTo>
                  <a:pt x="28316" y="642511"/>
                </a:lnTo>
                <a:lnTo>
                  <a:pt x="20260" y="600983"/>
                </a:lnTo>
                <a:lnTo>
                  <a:pt x="14112" y="555719"/>
                </a:lnTo>
                <a:lnTo>
                  <a:pt x="7986" y="505944"/>
                </a:lnTo>
                <a:lnTo>
                  <a:pt x="0" y="450883"/>
                </a:lnTo>
                <a:lnTo>
                  <a:pt x="10738" y="405716"/>
                </a:lnTo>
                <a:lnTo>
                  <a:pt x="21652" y="357960"/>
                </a:lnTo>
                <a:lnTo>
                  <a:pt x="33088" y="308179"/>
                </a:lnTo>
                <a:lnTo>
                  <a:pt x="45395" y="256934"/>
                </a:lnTo>
                <a:lnTo>
                  <a:pt x="58920" y="204792"/>
                </a:lnTo>
                <a:lnTo>
                  <a:pt x="74012" y="152315"/>
                </a:lnTo>
                <a:lnTo>
                  <a:pt x="91018" y="100068"/>
                </a:lnTo>
                <a:lnTo>
                  <a:pt x="141960" y="41149"/>
                </a:lnTo>
                <a:lnTo>
                  <a:pt x="176769" y="21284"/>
                </a:lnTo>
                <a:lnTo>
                  <a:pt x="205551" y="17112"/>
                </a:lnTo>
                <a:lnTo>
                  <a:pt x="243338" y="38476"/>
                </a:lnTo>
                <a:lnTo>
                  <a:pt x="253453" y="71119"/>
                </a:lnTo>
                <a:lnTo>
                  <a:pt x="246850" y="111635"/>
                </a:lnTo>
                <a:lnTo>
                  <a:pt x="234478" y="156617"/>
                </a:lnTo>
                <a:lnTo>
                  <a:pt x="222865" y="206109"/>
                </a:lnTo>
                <a:lnTo>
                  <a:pt x="212729" y="256005"/>
                </a:lnTo>
                <a:lnTo>
                  <a:pt x="203880" y="306231"/>
                </a:lnTo>
                <a:lnTo>
                  <a:pt x="196132" y="356713"/>
                </a:lnTo>
                <a:lnTo>
                  <a:pt x="189299" y="407379"/>
                </a:lnTo>
                <a:lnTo>
                  <a:pt x="183191" y="458155"/>
                </a:lnTo>
                <a:lnTo>
                  <a:pt x="177624" y="508968"/>
                </a:lnTo>
                <a:lnTo>
                  <a:pt x="172408" y="559744"/>
                </a:lnTo>
                <a:lnTo>
                  <a:pt x="176004" y="583849"/>
                </a:lnTo>
                <a:lnTo>
                  <a:pt x="188216" y="608822"/>
                </a:lnTo>
                <a:lnTo>
                  <a:pt x="204092" y="634163"/>
                </a:lnTo>
                <a:lnTo>
                  <a:pt x="218678" y="659368"/>
                </a:lnTo>
                <a:lnTo>
                  <a:pt x="453170" y="659368"/>
                </a:lnTo>
                <a:lnTo>
                  <a:pt x="448719" y="667373"/>
                </a:lnTo>
                <a:lnTo>
                  <a:pt x="409816" y="719784"/>
                </a:lnTo>
                <a:lnTo>
                  <a:pt x="351436" y="776729"/>
                </a:lnTo>
                <a:lnTo>
                  <a:pt x="312641" y="800481"/>
                </a:lnTo>
                <a:lnTo>
                  <a:pt x="272662" y="815322"/>
                </a:lnTo>
                <a:lnTo>
                  <a:pt x="232457" y="821387"/>
                </a:lnTo>
                <a:close/>
              </a:path>
              <a:path w="3642994" h="2383790">
                <a:moveTo>
                  <a:pt x="453170" y="659368"/>
                </a:moveTo>
                <a:lnTo>
                  <a:pt x="218678" y="659368"/>
                </a:lnTo>
                <a:lnTo>
                  <a:pt x="245348" y="643169"/>
                </a:lnTo>
                <a:lnTo>
                  <a:pt x="273054" y="627537"/>
                </a:lnTo>
                <a:lnTo>
                  <a:pt x="297760" y="610288"/>
                </a:lnTo>
                <a:lnTo>
                  <a:pt x="339500" y="542683"/>
                </a:lnTo>
                <a:lnTo>
                  <a:pt x="362220" y="495394"/>
                </a:lnTo>
                <a:lnTo>
                  <a:pt x="384176" y="447692"/>
                </a:lnTo>
                <a:lnTo>
                  <a:pt x="405951" y="399900"/>
                </a:lnTo>
                <a:lnTo>
                  <a:pt x="428128" y="352342"/>
                </a:lnTo>
                <a:lnTo>
                  <a:pt x="451290" y="305341"/>
                </a:lnTo>
                <a:lnTo>
                  <a:pt x="476019" y="259219"/>
                </a:lnTo>
                <a:lnTo>
                  <a:pt x="530319" y="202702"/>
                </a:lnTo>
                <a:lnTo>
                  <a:pt x="588922" y="181197"/>
                </a:lnTo>
                <a:lnTo>
                  <a:pt x="627463" y="206299"/>
                </a:lnTo>
                <a:lnTo>
                  <a:pt x="636890" y="241004"/>
                </a:lnTo>
                <a:lnTo>
                  <a:pt x="627153" y="281425"/>
                </a:lnTo>
                <a:lnTo>
                  <a:pt x="608200" y="323679"/>
                </a:lnTo>
                <a:lnTo>
                  <a:pt x="587043" y="368464"/>
                </a:lnTo>
                <a:lnTo>
                  <a:pt x="566525" y="413561"/>
                </a:lnTo>
                <a:lnTo>
                  <a:pt x="546383" y="458843"/>
                </a:lnTo>
                <a:lnTo>
                  <a:pt x="526356" y="504181"/>
                </a:lnTo>
                <a:lnTo>
                  <a:pt x="506182" y="549449"/>
                </a:lnTo>
                <a:lnTo>
                  <a:pt x="485600" y="594520"/>
                </a:lnTo>
                <a:lnTo>
                  <a:pt x="464348" y="639265"/>
                </a:lnTo>
                <a:lnTo>
                  <a:pt x="453170" y="659368"/>
                </a:lnTo>
                <a:close/>
              </a:path>
              <a:path w="3642994" h="2383790">
                <a:moveTo>
                  <a:pt x="1216385" y="161646"/>
                </a:moveTo>
                <a:lnTo>
                  <a:pt x="1175433" y="159029"/>
                </a:lnTo>
                <a:lnTo>
                  <a:pt x="1138143" y="136315"/>
                </a:lnTo>
                <a:lnTo>
                  <a:pt x="1102255" y="103488"/>
                </a:lnTo>
                <a:lnTo>
                  <a:pt x="1071503" y="64388"/>
                </a:lnTo>
                <a:lnTo>
                  <a:pt x="1049620" y="22856"/>
                </a:lnTo>
                <a:lnTo>
                  <a:pt x="1044334" y="0"/>
                </a:lnTo>
                <a:lnTo>
                  <a:pt x="1192580" y="0"/>
                </a:lnTo>
                <a:lnTo>
                  <a:pt x="1194297" y="19438"/>
                </a:lnTo>
                <a:lnTo>
                  <a:pt x="1395931" y="19438"/>
                </a:lnTo>
                <a:lnTo>
                  <a:pt x="1383425" y="38971"/>
                </a:lnTo>
                <a:lnTo>
                  <a:pt x="1354166" y="82377"/>
                </a:lnTo>
                <a:lnTo>
                  <a:pt x="1318176" y="117132"/>
                </a:lnTo>
                <a:lnTo>
                  <a:pt x="1268108" y="145617"/>
                </a:lnTo>
                <a:lnTo>
                  <a:pt x="1216385" y="161646"/>
                </a:lnTo>
                <a:close/>
              </a:path>
              <a:path w="3642994" h="2383790">
                <a:moveTo>
                  <a:pt x="1395931" y="19438"/>
                </a:moveTo>
                <a:lnTo>
                  <a:pt x="1194297" y="19438"/>
                </a:lnTo>
                <a:lnTo>
                  <a:pt x="1220666" y="0"/>
                </a:lnTo>
                <a:lnTo>
                  <a:pt x="1408376" y="0"/>
                </a:lnTo>
                <a:lnTo>
                  <a:pt x="1395931" y="19438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16000" y="3158590"/>
            <a:ext cx="16876803" cy="3335016"/>
          </a:xfrm>
          <a:prstGeom prst="rect">
            <a:avLst/>
          </a:prstGeom>
        </p:spPr>
        <p:txBody>
          <a:bodyPr vert="horz" wrap="square" lIns="0" tIns="4883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45"/>
              </a:spcBef>
            </a:pPr>
            <a:r>
              <a:rPr sz="7300" spc="245" dirty="0">
                <a:solidFill>
                  <a:srgbClr val="FEFEFE"/>
                </a:solidFill>
                <a:latin typeface="Trebuchet MS"/>
                <a:cs typeface="Trebuchet MS"/>
              </a:rPr>
              <a:t>Xote</a:t>
            </a:r>
            <a:r>
              <a:rPr sz="7300" spc="-95" dirty="0">
                <a:solidFill>
                  <a:srgbClr val="FEFEFE"/>
                </a:solidFill>
                <a:latin typeface="Trebuchet MS"/>
                <a:cs typeface="Trebuchet MS"/>
              </a:rPr>
              <a:t> </a:t>
            </a:r>
            <a:r>
              <a:rPr sz="7300" spc="290" dirty="0">
                <a:solidFill>
                  <a:srgbClr val="FEFEFE"/>
                </a:solidFill>
                <a:latin typeface="Trebuchet MS"/>
                <a:cs typeface="Trebuchet MS"/>
              </a:rPr>
              <a:t>Duas</a:t>
            </a:r>
            <a:r>
              <a:rPr sz="7300" spc="-90" dirty="0">
                <a:solidFill>
                  <a:srgbClr val="FEFEFE"/>
                </a:solidFill>
                <a:latin typeface="Trebuchet MS"/>
                <a:cs typeface="Trebuchet MS"/>
              </a:rPr>
              <a:t> </a:t>
            </a:r>
            <a:r>
              <a:rPr sz="7300" spc="260" dirty="0">
                <a:solidFill>
                  <a:srgbClr val="FEFEFE"/>
                </a:solidFill>
                <a:latin typeface="Trebuchet MS"/>
                <a:cs typeface="Trebuchet MS"/>
              </a:rPr>
              <a:t>Damas</a:t>
            </a:r>
            <a:endParaRPr sz="7300" dirty="0">
              <a:latin typeface="Trebuchet MS"/>
              <a:cs typeface="Trebuchet MS"/>
            </a:endParaRPr>
          </a:p>
          <a:p>
            <a:pPr marL="12700" marR="5080" algn="just">
              <a:lnSpc>
                <a:spcPct val="114900"/>
              </a:lnSpc>
              <a:spcBef>
                <a:spcPts val="1030"/>
              </a:spcBef>
            </a:pPr>
            <a:r>
              <a:rPr sz="3100" spc="110" dirty="0">
                <a:solidFill>
                  <a:srgbClr val="FFFFFF"/>
                </a:solidFill>
                <a:latin typeface="Tahoma"/>
                <a:cs typeface="Tahoma"/>
              </a:rPr>
              <a:t>Xote</a:t>
            </a:r>
            <a:r>
              <a:rPr sz="310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130" dirty="0">
                <a:solidFill>
                  <a:srgbClr val="FFFFFF"/>
                </a:solidFill>
                <a:latin typeface="Tahoma"/>
                <a:cs typeface="Tahoma"/>
              </a:rPr>
              <a:t>em</a:t>
            </a:r>
            <a:r>
              <a:rPr sz="310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120" dirty="0">
                <a:solidFill>
                  <a:srgbClr val="FFFFFF"/>
                </a:solidFill>
                <a:latin typeface="Tahoma"/>
                <a:cs typeface="Tahoma"/>
              </a:rPr>
              <a:t>que</a:t>
            </a:r>
            <a:r>
              <a:rPr sz="310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140" dirty="0">
                <a:solidFill>
                  <a:srgbClr val="FFFFFF"/>
                </a:solidFill>
                <a:latin typeface="Tahoma"/>
                <a:cs typeface="Tahoma"/>
              </a:rPr>
              <a:t>os</a:t>
            </a:r>
            <a:r>
              <a:rPr sz="31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100" dirty="0">
                <a:solidFill>
                  <a:srgbClr val="FFFFFF"/>
                </a:solidFill>
                <a:latin typeface="Tahoma"/>
                <a:cs typeface="Tahoma"/>
              </a:rPr>
              <a:t>homens</a:t>
            </a:r>
            <a:r>
              <a:rPr sz="310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135" dirty="0">
                <a:solidFill>
                  <a:srgbClr val="FFFFFF"/>
                </a:solidFill>
                <a:latin typeface="Tahoma"/>
                <a:cs typeface="Tahoma"/>
              </a:rPr>
              <a:t>dançam</a:t>
            </a:r>
            <a:r>
              <a:rPr sz="310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204" dirty="0">
                <a:solidFill>
                  <a:srgbClr val="FFFFFF"/>
                </a:solidFill>
                <a:latin typeface="Tahoma"/>
                <a:cs typeface="Tahoma"/>
              </a:rPr>
              <a:t>com</a:t>
            </a:r>
            <a:r>
              <a:rPr sz="31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110" dirty="0">
                <a:solidFill>
                  <a:srgbClr val="FFFFFF"/>
                </a:solidFill>
                <a:latin typeface="Tahoma"/>
                <a:cs typeface="Tahoma"/>
              </a:rPr>
              <a:t>duas</a:t>
            </a:r>
            <a:r>
              <a:rPr sz="310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70" dirty="0">
                <a:solidFill>
                  <a:srgbClr val="FFFFFF"/>
                </a:solidFill>
                <a:latin typeface="Tahoma"/>
                <a:cs typeface="Tahoma"/>
              </a:rPr>
              <a:t>mulheres</a:t>
            </a:r>
            <a:r>
              <a:rPr sz="310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85" dirty="0">
                <a:solidFill>
                  <a:srgbClr val="FFFFFF"/>
                </a:solidFill>
                <a:latin typeface="Tahoma"/>
                <a:cs typeface="Tahoma"/>
              </a:rPr>
              <a:t>ao</a:t>
            </a:r>
            <a:r>
              <a:rPr sz="31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135" dirty="0">
                <a:solidFill>
                  <a:srgbClr val="FFFFFF"/>
                </a:solidFill>
                <a:latin typeface="Tahoma"/>
                <a:cs typeface="Tahoma"/>
              </a:rPr>
              <a:t>mesmo</a:t>
            </a:r>
            <a:r>
              <a:rPr sz="310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70" dirty="0">
                <a:solidFill>
                  <a:srgbClr val="FFFFFF"/>
                </a:solidFill>
                <a:latin typeface="Tahoma"/>
                <a:cs typeface="Tahoma"/>
              </a:rPr>
              <a:t>tempo.</a:t>
            </a:r>
            <a:r>
              <a:rPr sz="310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130" dirty="0">
                <a:solidFill>
                  <a:srgbClr val="FFFFFF"/>
                </a:solidFill>
                <a:latin typeface="Tahoma"/>
                <a:cs typeface="Tahoma"/>
              </a:rPr>
              <a:t>Pode</a:t>
            </a:r>
            <a:r>
              <a:rPr sz="31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60" dirty="0">
                <a:solidFill>
                  <a:srgbClr val="FFFFFF"/>
                </a:solidFill>
                <a:latin typeface="Tahoma"/>
                <a:cs typeface="Tahoma"/>
              </a:rPr>
              <a:t>ser influência</a:t>
            </a:r>
            <a:r>
              <a:rPr sz="31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65" dirty="0">
                <a:solidFill>
                  <a:srgbClr val="FFFFFF"/>
                </a:solidFill>
                <a:latin typeface="Tahoma"/>
                <a:cs typeface="Tahoma"/>
              </a:rPr>
              <a:t>platina</a:t>
            </a:r>
            <a:r>
              <a:rPr sz="31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80" dirty="0">
                <a:solidFill>
                  <a:srgbClr val="FFFFFF"/>
                </a:solidFill>
                <a:latin typeface="Tahoma"/>
                <a:cs typeface="Tahoma"/>
              </a:rPr>
              <a:t>ou</a:t>
            </a:r>
            <a:r>
              <a:rPr sz="31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130" dirty="0">
                <a:solidFill>
                  <a:srgbClr val="FFFFFF"/>
                </a:solidFill>
                <a:latin typeface="Tahoma"/>
                <a:cs typeface="Tahoma"/>
              </a:rPr>
              <a:t>da</a:t>
            </a:r>
            <a:r>
              <a:rPr sz="31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80" dirty="0">
                <a:solidFill>
                  <a:srgbClr val="FFFFFF"/>
                </a:solidFill>
                <a:latin typeface="Tahoma"/>
                <a:cs typeface="Tahoma"/>
              </a:rPr>
              <a:t>imigração</a:t>
            </a:r>
            <a:r>
              <a:rPr sz="3100" spc="-1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dirty="0">
                <a:solidFill>
                  <a:srgbClr val="FFFFFF"/>
                </a:solidFill>
                <a:latin typeface="Tahoma"/>
                <a:cs typeface="Tahoma"/>
              </a:rPr>
              <a:t>alemã,</a:t>
            </a:r>
            <a:r>
              <a:rPr sz="31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60" dirty="0">
                <a:solidFill>
                  <a:srgbClr val="FFFFFF"/>
                </a:solidFill>
                <a:latin typeface="Tahoma"/>
                <a:cs typeface="Tahoma"/>
              </a:rPr>
              <a:t>numa</a:t>
            </a:r>
            <a:r>
              <a:rPr sz="31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100" dirty="0">
                <a:solidFill>
                  <a:srgbClr val="FFFFFF"/>
                </a:solidFill>
                <a:latin typeface="Tahoma"/>
                <a:cs typeface="Tahoma"/>
              </a:rPr>
              <a:t>lembrança</a:t>
            </a:r>
            <a:r>
              <a:rPr sz="31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135" dirty="0">
                <a:solidFill>
                  <a:srgbClr val="FFFFFF"/>
                </a:solidFill>
                <a:latin typeface="Tahoma"/>
                <a:cs typeface="Tahoma"/>
              </a:rPr>
              <a:t>das</a:t>
            </a:r>
            <a:r>
              <a:rPr sz="31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55" dirty="0">
                <a:solidFill>
                  <a:srgbClr val="FFFFFF"/>
                </a:solidFill>
                <a:latin typeface="Tahoma"/>
                <a:cs typeface="Tahoma"/>
              </a:rPr>
              <a:t>antigas</a:t>
            </a:r>
            <a:r>
              <a:rPr sz="3100" spc="-1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135" dirty="0">
                <a:solidFill>
                  <a:srgbClr val="FFFFFF"/>
                </a:solidFill>
                <a:latin typeface="Tahoma"/>
                <a:cs typeface="Tahoma"/>
              </a:rPr>
              <a:t>danças</a:t>
            </a:r>
            <a:r>
              <a:rPr sz="31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75" dirty="0">
                <a:solidFill>
                  <a:srgbClr val="FFFFFF"/>
                </a:solidFill>
                <a:latin typeface="Tahoma"/>
                <a:cs typeface="Tahoma"/>
              </a:rPr>
              <a:t>germânicas </a:t>
            </a:r>
            <a:r>
              <a:rPr sz="3100" spc="145" dirty="0">
                <a:solidFill>
                  <a:srgbClr val="FFFFFF"/>
                </a:solidFill>
                <a:latin typeface="Tahoma"/>
                <a:cs typeface="Tahoma"/>
              </a:rPr>
              <a:t>desse</a:t>
            </a:r>
            <a:r>
              <a:rPr sz="31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dirty="0">
                <a:solidFill>
                  <a:srgbClr val="FFFFFF"/>
                </a:solidFill>
                <a:latin typeface="Tahoma"/>
                <a:cs typeface="Tahoma"/>
              </a:rPr>
              <a:t>gênero.</a:t>
            </a:r>
            <a:r>
              <a:rPr sz="31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70" dirty="0">
                <a:solidFill>
                  <a:srgbClr val="FFFFFF"/>
                </a:solidFill>
                <a:latin typeface="Tahoma"/>
                <a:cs typeface="Tahoma"/>
              </a:rPr>
              <a:t>Não</a:t>
            </a:r>
            <a:r>
              <a:rPr sz="3100" spc="-1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120" dirty="0">
                <a:solidFill>
                  <a:srgbClr val="FFFFFF"/>
                </a:solidFill>
                <a:latin typeface="Tahoma"/>
                <a:cs typeface="Tahoma"/>
              </a:rPr>
              <a:t>necessita</a:t>
            </a:r>
            <a:r>
              <a:rPr sz="31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165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3100" spc="-1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90" dirty="0">
                <a:solidFill>
                  <a:srgbClr val="FFFFFF"/>
                </a:solidFill>
                <a:latin typeface="Tahoma"/>
                <a:cs typeface="Tahoma"/>
              </a:rPr>
              <a:t>melodia</a:t>
            </a:r>
            <a:r>
              <a:rPr sz="31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85" dirty="0">
                <a:solidFill>
                  <a:srgbClr val="FFFFFF"/>
                </a:solidFill>
                <a:latin typeface="Tahoma"/>
                <a:cs typeface="Tahoma"/>
              </a:rPr>
              <a:t>específica,</a:t>
            </a:r>
            <a:r>
              <a:rPr sz="3100" spc="-1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185" dirty="0">
                <a:solidFill>
                  <a:srgbClr val="FFFFFF"/>
                </a:solidFill>
                <a:latin typeface="Tahoma"/>
                <a:cs typeface="Tahoma"/>
              </a:rPr>
              <a:t>dança-</a:t>
            </a:r>
            <a:r>
              <a:rPr sz="3100" spc="130" dirty="0">
                <a:solidFill>
                  <a:srgbClr val="FFFFFF"/>
                </a:solidFill>
                <a:latin typeface="Tahoma"/>
                <a:cs typeface="Tahoma"/>
              </a:rPr>
              <a:t>se</a:t>
            </a:r>
            <a:r>
              <a:rPr sz="31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85" dirty="0">
                <a:solidFill>
                  <a:srgbClr val="FFFFFF"/>
                </a:solidFill>
                <a:latin typeface="Tahoma"/>
                <a:cs typeface="Tahoma"/>
              </a:rPr>
              <a:t>ao</a:t>
            </a:r>
            <a:r>
              <a:rPr sz="3100" spc="-1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140" dirty="0">
                <a:solidFill>
                  <a:srgbClr val="FFFFFF"/>
                </a:solidFill>
                <a:latin typeface="Tahoma"/>
                <a:cs typeface="Tahoma"/>
              </a:rPr>
              <a:t>som</a:t>
            </a:r>
            <a:r>
              <a:rPr sz="31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165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3100" spc="-1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90" dirty="0">
                <a:solidFill>
                  <a:srgbClr val="FFFFFF"/>
                </a:solidFill>
                <a:latin typeface="Tahoma"/>
                <a:cs typeface="Tahoma"/>
              </a:rPr>
              <a:t>um</a:t>
            </a:r>
            <a:r>
              <a:rPr sz="31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75" dirty="0">
                <a:solidFill>
                  <a:srgbClr val="FFFFFF"/>
                </a:solidFill>
                <a:latin typeface="Tahoma"/>
                <a:cs typeface="Tahoma"/>
              </a:rPr>
              <a:t>xote</a:t>
            </a:r>
            <a:r>
              <a:rPr sz="3100" spc="7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65" dirty="0">
                <a:solidFill>
                  <a:srgbClr val="FFFFFF"/>
                </a:solidFill>
                <a:latin typeface="Tahoma"/>
                <a:cs typeface="Tahoma"/>
              </a:rPr>
              <a:t>comum.</a:t>
            </a:r>
            <a:endParaRPr sz="3100" dirty="0">
              <a:latin typeface="Tahoma"/>
              <a:cs typeface="Tahom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64140" y="594569"/>
            <a:ext cx="13301344" cy="1683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850" spc="-409" dirty="0"/>
              <a:t>Desenho</a:t>
            </a:r>
            <a:r>
              <a:rPr sz="10850" spc="1000" dirty="0"/>
              <a:t> </a:t>
            </a:r>
            <a:r>
              <a:rPr sz="10850" spc="-509" dirty="0"/>
              <a:t>do</a:t>
            </a:r>
            <a:r>
              <a:rPr sz="10850" spc="1000" dirty="0"/>
              <a:t> </a:t>
            </a:r>
            <a:r>
              <a:rPr sz="10850" spc="-580" dirty="0"/>
              <a:t>espetáculo</a:t>
            </a:r>
            <a:endParaRPr sz="10850"/>
          </a:p>
        </p:txBody>
      </p:sp>
      <p:sp>
        <p:nvSpPr>
          <p:cNvPr id="9" name="object 9"/>
          <p:cNvSpPr txBox="1"/>
          <p:nvPr/>
        </p:nvSpPr>
        <p:spPr>
          <a:xfrm>
            <a:off x="1016000" y="1962040"/>
            <a:ext cx="14833600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pt-BR" sz="5500" spc="285" dirty="0">
                <a:solidFill>
                  <a:srgbClr val="FEFEFE"/>
                </a:solidFill>
                <a:latin typeface="Trebuchet MS"/>
                <a:cs typeface="Trebuchet MS"/>
              </a:rPr>
              <a:t>Segundo Ato – Danças Tradicionais</a:t>
            </a:r>
            <a:r>
              <a:rPr lang="pt-BR" sz="5500" spc="-10" dirty="0">
                <a:solidFill>
                  <a:srgbClr val="FEFEFE"/>
                </a:solidFill>
                <a:latin typeface="Trebuchet MS"/>
                <a:cs typeface="Trebuchet MS"/>
              </a:rPr>
              <a:t>      </a:t>
            </a:r>
            <a:endParaRPr sz="55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87" y="8854210"/>
            <a:ext cx="5989955" cy="1433195"/>
          </a:xfrm>
          <a:custGeom>
            <a:avLst/>
            <a:gdLst/>
            <a:ahLst/>
            <a:cxnLst/>
            <a:rect l="l" t="t" r="r" b="b"/>
            <a:pathLst>
              <a:path w="5989955" h="1433195">
                <a:moveTo>
                  <a:pt x="3724126" y="1269088"/>
                </a:moveTo>
                <a:lnTo>
                  <a:pt x="3173971" y="1095271"/>
                </a:lnTo>
                <a:lnTo>
                  <a:pt x="3324925" y="1063051"/>
                </a:lnTo>
                <a:lnTo>
                  <a:pt x="3375918" y="1052525"/>
                </a:lnTo>
                <a:lnTo>
                  <a:pt x="3636549" y="1001681"/>
                </a:lnTo>
                <a:lnTo>
                  <a:pt x="3653921" y="1007169"/>
                </a:lnTo>
                <a:lnTo>
                  <a:pt x="3676236" y="1000901"/>
                </a:lnTo>
                <a:lnTo>
                  <a:pt x="3713631" y="1012715"/>
                </a:lnTo>
                <a:lnTo>
                  <a:pt x="3819148" y="1006096"/>
                </a:lnTo>
                <a:lnTo>
                  <a:pt x="3853047" y="1003487"/>
                </a:lnTo>
                <a:lnTo>
                  <a:pt x="3988396" y="1006293"/>
                </a:lnTo>
                <a:lnTo>
                  <a:pt x="4030808" y="1019693"/>
                </a:lnTo>
                <a:lnTo>
                  <a:pt x="4184319" y="1028237"/>
                </a:lnTo>
                <a:lnTo>
                  <a:pt x="4238925" y="1018852"/>
                </a:lnTo>
                <a:lnTo>
                  <a:pt x="4535526" y="1032648"/>
                </a:lnTo>
                <a:lnTo>
                  <a:pt x="4657640" y="1031272"/>
                </a:lnTo>
                <a:lnTo>
                  <a:pt x="4694844" y="1043026"/>
                </a:lnTo>
                <a:lnTo>
                  <a:pt x="4842243" y="1049639"/>
                </a:lnTo>
                <a:lnTo>
                  <a:pt x="5956203" y="1401585"/>
                </a:lnTo>
                <a:lnTo>
                  <a:pt x="5989505" y="1425425"/>
                </a:lnTo>
                <a:lnTo>
                  <a:pt x="5211566" y="1432699"/>
                </a:lnTo>
                <a:lnTo>
                  <a:pt x="4809048" y="1305527"/>
                </a:lnTo>
                <a:lnTo>
                  <a:pt x="4601203" y="1293136"/>
                </a:lnTo>
                <a:lnTo>
                  <a:pt x="4563423" y="1294518"/>
                </a:lnTo>
                <a:lnTo>
                  <a:pt x="4524281" y="1295470"/>
                </a:lnTo>
                <a:lnTo>
                  <a:pt x="4488524" y="1284173"/>
                </a:lnTo>
                <a:lnTo>
                  <a:pt x="4449420" y="1285137"/>
                </a:lnTo>
                <a:lnTo>
                  <a:pt x="4277543" y="1284109"/>
                </a:lnTo>
                <a:lnTo>
                  <a:pt x="4221234" y="1292957"/>
                </a:lnTo>
                <a:lnTo>
                  <a:pt x="4007316" y="1278646"/>
                </a:lnTo>
                <a:lnTo>
                  <a:pt x="3928218" y="1253656"/>
                </a:lnTo>
                <a:lnTo>
                  <a:pt x="3916427" y="1263250"/>
                </a:lnTo>
                <a:lnTo>
                  <a:pt x="3871017" y="1262222"/>
                </a:lnTo>
                <a:lnTo>
                  <a:pt x="3820251" y="1272820"/>
                </a:lnTo>
                <a:lnTo>
                  <a:pt x="3724126" y="1269088"/>
                </a:lnTo>
                <a:close/>
              </a:path>
              <a:path w="5989955" h="1433195">
                <a:moveTo>
                  <a:pt x="0" y="265628"/>
                </a:moveTo>
                <a:lnTo>
                  <a:pt x="2365" y="0"/>
                </a:lnTo>
                <a:lnTo>
                  <a:pt x="23657" y="6727"/>
                </a:lnTo>
                <a:lnTo>
                  <a:pt x="127664" y="12949"/>
                </a:lnTo>
                <a:lnTo>
                  <a:pt x="640982" y="175127"/>
                </a:lnTo>
                <a:lnTo>
                  <a:pt x="680928" y="201067"/>
                </a:lnTo>
                <a:lnTo>
                  <a:pt x="719076" y="226438"/>
                </a:lnTo>
                <a:lnTo>
                  <a:pt x="751873" y="263437"/>
                </a:lnTo>
                <a:lnTo>
                  <a:pt x="783420" y="300042"/>
                </a:lnTo>
                <a:lnTo>
                  <a:pt x="818372" y="337722"/>
                </a:lnTo>
                <a:lnTo>
                  <a:pt x="852130" y="375025"/>
                </a:lnTo>
                <a:lnTo>
                  <a:pt x="881116" y="424140"/>
                </a:lnTo>
                <a:lnTo>
                  <a:pt x="913232" y="460924"/>
                </a:lnTo>
                <a:lnTo>
                  <a:pt x="941074" y="509677"/>
                </a:lnTo>
                <a:lnTo>
                  <a:pt x="960210" y="529041"/>
                </a:lnTo>
                <a:lnTo>
                  <a:pt x="966942" y="544487"/>
                </a:lnTo>
                <a:lnTo>
                  <a:pt x="112073" y="274399"/>
                </a:lnTo>
                <a:lnTo>
                  <a:pt x="72470" y="275205"/>
                </a:lnTo>
                <a:lnTo>
                  <a:pt x="36749" y="263920"/>
                </a:lnTo>
                <a:lnTo>
                  <a:pt x="0" y="265628"/>
                </a:lnTo>
                <a:close/>
              </a:path>
              <a:path w="5989955" h="1433195">
                <a:moveTo>
                  <a:pt x="2825901" y="971983"/>
                </a:moveTo>
                <a:lnTo>
                  <a:pt x="2402642" y="838258"/>
                </a:lnTo>
                <a:lnTo>
                  <a:pt x="2453497" y="841007"/>
                </a:lnTo>
                <a:lnTo>
                  <a:pt x="2782699" y="945015"/>
                </a:lnTo>
                <a:lnTo>
                  <a:pt x="2825901" y="971983"/>
                </a:lnTo>
                <a:close/>
              </a:path>
              <a:path w="5989955" h="1433195">
                <a:moveTo>
                  <a:pt x="2979882" y="1020632"/>
                </a:moveTo>
                <a:lnTo>
                  <a:pt x="2825901" y="971983"/>
                </a:lnTo>
                <a:lnTo>
                  <a:pt x="2932465" y="992332"/>
                </a:lnTo>
                <a:lnTo>
                  <a:pt x="2979882" y="1020632"/>
                </a:lnTo>
                <a:close/>
              </a:path>
              <a:path w="5989955" h="1433195">
                <a:moveTo>
                  <a:pt x="1864909" y="974698"/>
                </a:moveTo>
                <a:lnTo>
                  <a:pt x="1038728" y="713673"/>
                </a:lnTo>
                <a:lnTo>
                  <a:pt x="1064891" y="708621"/>
                </a:lnTo>
                <a:lnTo>
                  <a:pt x="1090135" y="703277"/>
                </a:lnTo>
                <a:lnTo>
                  <a:pt x="1114191" y="697559"/>
                </a:lnTo>
                <a:lnTo>
                  <a:pt x="1136794" y="691382"/>
                </a:lnTo>
                <a:lnTo>
                  <a:pt x="1184444" y="679799"/>
                </a:lnTo>
                <a:lnTo>
                  <a:pt x="1234824" y="669078"/>
                </a:lnTo>
                <a:lnTo>
                  <a:pt x="1379989" y="674986"/>
                </a:lnTo>
                <a:lnTo>
                  <a:pt x="1430918" y="677757"/>
                </a:lnTo>
                <a:lnTo>
                  <a:pt x="1486021" y="668529"/>
                </a:lnTo>
                <a:lnTo>
                  <a:pt x="1641581" y="677720"/>
                </a:lnTo>
                <a:lnTo>
                  <a:pt x="1715510" y="701078"/>
                </a:lnTo>
                <a:lnTo>
                  <a:pt x="1756952" y="700852"/>
                </a:lnTo>
                <a:lnTo>
                  <a:pt x="1830772" y="724175"/>
                </a:lnTo>
                <a:lnTo>
                  <a:pt x="1844979" y="715345"/>
                </a:lnTo>
                <a:lnTo>
                  <a:pt x="1889528" y="716101"/>
                </a:lnTo>
                <a:lnTo>
                  <a:pt x="1939186" y="705152"/>
                </a:lnTo>
                <a:lnTo>
                  <a:pt x="1986131" y="706665"/>
                </a:lnTo>
                <a:lnTo>
                  <a:pt x="3030315" y="1036566"/>
                </a:lnTo>
                <a:lnTo>
                  <a:pt x="3075569" y="1064182"/>
                </a:lnTo>
                <a:lnTo>
                  <a:pt x="3724126" y="1269088"/>
                </a:lnTo>
                <a:lnTo>
                  <a:pt x="3628918" y="1265645"/>
                </a:lnTo>
                <a:lnTo>
                  <a:pt x="3579718" y="1276738"/>
                </a:lnTo>
                <a:lnTo>
                  <a:pt x="3535244" y="1276006"/>
                </a:lnTo>
                <a:lnTo>
                  <a:pt x="3345093" y="1322480"/>
                </a:lnTo>
                <a:lnTo>
                  <a:pt x="3362543" y="1381268"/>
                </a:lnTo>
                <a:lnTo>
                  <a:pt x="3373626" y="1411407"/>
                </a:lnTo>
                <a:lnTo>
                  <a:pt x="1969077" y="967653"/>
                </a:lnTo>
                <a:lnTo>
                  <a:pt x="1941669" y="972312"/>
                </a:lnTo>
                <a:lnTo>
                  <a:pt x="1916847" y="977789"/>
                </a:lnTo>
                <a:lnTo>
                  <a:pt x="1864909" y="974698"/>
                </a:lnTo>
                <a:close/>
              </a:path>
              <a:path w="5989955" h="1433195">
                <a:moveTo>
                  <a:pt x="151578" y="1432295"/>
                </a:moveTo>
                <a:lnTo>
                  <a:pt x="150754" y="1405397"/>
                </a:lnTo>
                <a:lnTo>
                  <a:pt x="150281" y="1351972"/>
                </a:lnTo>
                <a:lnTo>
                  <a:pt x="147104" y="1311012"/>
                </a:lnTo>
                <a:lnTo>
                  <a:pt x="150881" y="1285568"/>
                </a:lnTo>
                <a:lnTo>
                  <a:pt x="157310" y="1260962"/>
                </a:lnTo>
                <a:lnTo>
                  <a:pt x="161253" y="1248888"/>
                </a:lnTo>
                <a:lnTo>
                  <a:pt x="169048" y="1224714"/>
                </a:lnTo>
                <a:lnTo>
                  <a:pt x="176971" y="1200579"/>
                </a:lnTo>
                <a:lnTo>
                  <a:pt x="185454" y="1176622"/>
                </a:lnTo>
                <a:lnTo>
                  <a:pt x="193353" y="1152480"/>
                </a:lnTo>
                <a:lnTo>
                  <a:pt x="203352" y="1115683"/>
                </a:lnTo>
                <a:lnTo>
                  <a:pt x="218849" y="1067304"/>
                </a:lnTo>
                <a:lnTo>
                  <a:pt x="240698" y="1034250"/>
                </a:lnTo>
                <a:lnTo>
                  <a:pt x="274871" y="991772"/>
                </a:lnTo>
                <a:lnTo>
                  <a:pt x="312040" y="963559"/>
                </a:lnTo>
                <a:lnTo>
                  <a:pt x="354350" y="936970"/>
                </a:lnTo>
                <a:lnTo>
                  <a:pt x="400663" y="911646"/>
                </a:lnTo>
                <a:lnTo>
                  <a:pt x="449212" y="887028"/>
                </a:lnTo>
                <a:lnTo>
                  <a:pt x="499537" y="862972"/>
                </a:lnTo>
                <a:lnTo>
                  <a:pt x="547350" y="851440"/>
                </a:lnTo>
                <a:lnTo>
                  <a:pt x="596016" y="840178"/>
                </a:lnTo>
                <a:lnTo>
                  <a:pt x="648900" y="816930"/>
                </a:lnTo>
                <a:lnTo>
                  <a:pt x="746346" y="794442"/>
                </a:lnTo>
                <a:lnTo>
                  <a:pt x="755888" y="784138"/>
                </a:lnTo>
                <a:lnTo>
                  <a:pt x="778583" y="777990"/>
                </a:lnTo>
                <a:lnTo>
                  <a:pt x="763088" y="733138"/>
                </a:lnTo>
                <a:lnTo>
                  <a:pt x="744017" y="687052"/>
                </a:lnTo>
                <a:lnTo>
                  <a:pt x="722114" y="640280"/>
                </a:lnTo>
                <a:lnTo>
                  <a:pt x="693949" y="604744"/>
                </a:lnTo>
                <a:lnTo>
                  <a:pt x="667802" y="556527"/>
                </a:lnTo>
                <a:lnTo>
                  <a:pt x="636591" y="520028"/>
                </a:lnTo>
                <a:lnTo>
                  <a:pt x="600908" y="482117"/>
                </a:lnTo>
                <a:lnTo>
                  <a:pt x="564004" y="443820"/>
                </a:lnTo>
                <a:lnTo>
                  <a:pt x="479381" y="390446"/>
                </a:lnTo>
                <a:lnTo>
                  <a:pt x="966942" y="544487"/>
                </a:lnTo>
                <a:lnTo>
                  <a:pt x="973673" y="559932"/>
                </a:lnTo>
                <a:lnTo>
                  <a:pt x="986324" y="590567"/>
                </a:lnTo>
                <a:lnTo>
                  <a:pt x="999197" y="621271"/>
                </a:lnTo>
                <a:lnTo>
                  <a:pt x="1007053" y="650391"/>
                </a:lnTo>
                <a:lnTo>
                  <a:pt x="1018751" y="667406"/>
                </a:lnTo>
                <a:lnTo>
                  <a:pt x="1038728" y="713673"/>
                </a:lnTo>
                <a:lnTo>
                  <a:pt x="1864909" y="974698"/>
                </a:lnTo>
                <a:lnTo>
                  <a:pt x="1807521" y="983204"/>
                </a:lnTo>
                <a:lnTo>
                  <a:pt x="1756425" y="967061"/>
                </a:lnTo>
                <a:lnTo>
                  <a:pt x="1700404" y="962680"/>
                </a:lnTo>
                <a:lnTo>
                  <a:pt x="1598635" y="930527"/>
                </a:lnTo>
                <a:lnTo>
                  <a:pt x="1493146" y="923732"/>
                </a:lnTo>
                <a:lnTo>
                  <a:pt x="1492953" y="923671"/>
                </a:lnTo>
                <a:lnTo>
                  <a:pt x="1436835" y="932683"/>
                </a:lnTo>
                <a:lnTo>
                  <a:pt x="1385112" y="929661"/>
                </a:lnTo>
                <a:lnTo>
                  <a:pt x="1359496" y="934886"/>
                </a:lnTo>
                <a:lnTo>
                  <a:pt x="1337341" y="927887"/>
                </a:lnTo>
                <a:lnTo>
                  <a:pt x="1311430" y="933019"/>
                </a:lnTo>
                <a:lnTo>
                  <a:pt x="1286025" y="938311"/>
                </a:lnTo>
                <a:lnTo>
                  <a:pt x="1187608" y="947174"/>
                </a:lnTo>
                <a:lnTo>
                  <a:pt x="1155545" y="950363"/>
                </a:lnTo>
                <a:lnTo>
                  <a:pt x="1146968" y="960972"/>
                </a:lnTo>
                <a:lnTo>
                  <a:pt x="1143398" y="959844"/>
                </a:lnTo>
                <a:lnTo>
                  <a:pt x="1137994" y="971455"/>
                </a:lnTo>
                <a:lnTo>
                  <a:pt x="1135392" y="983952"/>
                </a:lnTo>
                <a:lnTo>
                  <a:pt x="1146841" y="1027525"/>
                </a:lnTo>
                <a:lnTo>
                  <a:pt x="1147851" y="1081119"/>
                </a:lnTo>
                <a:lnTo>
                  <a:pt x="1145630" y="1107055"/>
                </a:lnTo>
                <a:lnTo>
                  <a:pt x="877563" y="1022362"/>
                </a:lnTo>
                <a:lnTo>
                  <a:pt x="864391" y="1031519"/>
                </a:lnTo>
                <a:lnTo>
                  <a:pt x="855082" y="1028578"/>
                </a:lnTo>
                <a:lnTo>
                  <a:pt x="842056" y="1037781"/>
                </a:lnTo>
                <a:lnTo>
                  <a:pt x="833034" y="1034931"/>
                </a:lnTo>
                <a:lnTo>
                  <a:pt x="774473" y="1056385"/>
                </a:lnTo>
                <a:lnTo>
                  <a:pt x="747366" y="1061140"/>
                </a:lnTo>
                <a:lnTo>
                  <a:pt x="720788" y="1066062"/>
                </a:lnTo>
                <a:lnTo>
                  <a:pt x="670428" y="1090107"/>
                </a:lnTo>
                <a:lnTo>
                  <a:pt x="624057" y="1102094"/>
                </a:lnTo>
                <a:lnTo>
                  <a:pt x="574078" y="1126260"/>
                </a:lnTo>
                <a:lnTo>
                  <a:pt x="528201" y="1138403"/>
                </a:lnTo>
                <a:lnTo>
                  <a:pt x="478830" y="1162761"/>
                </a:lnTo>
                <a:lnTo>
                  <a:pt x="451192" y="1193986"/>
                </a:lnTo>
                <a:lnTo>
                  <a:pt x="431494" y="1241037"/>
                </a:lnTo>
                <a:lnTo>
                  <a:pt x="418125" y="1290089"/>
                </a:lnTo>
                <a:lnTo>
                  <a:pt x="412922" y="1328401"/>
                </a:lnTo>
                <a:lnTo>
                  <a:pt x="408207" y="1380187"/>
                </a:lnTo>
                <a:lnTo>
                  <a:pt x="411632" y="1421225"/>
                </a:lnTo>
                <a:lnTo>
                  <a:pt x="442215" y="1430887"/>
                </a:lnTo>
                <a:lnTo>
                  <a:pt x="151578" y="1432295"/>
                </a:lnTo>
                <a:close/>
              </a:path>
              <a:path w="5989955" h="1433195">
                <a:moveTo>
                  <a:pt x="2653891" y="1423751"/>
                </a:moveTo>
                <a:lnTo>
                  <a:pt x="2660192" y="1412423"/>
                </a:lnTo>
                <a:lnTo>
                  <a:pt x="2688648" y="1381457"/>
                </a:lnTo>
                <a:lnTo>
                  <a:pt x="2722141" y="1352083"/>
                </a:lnTo>
                <a:lnTo>
                  <a:pt x="2760376" y="1324102"/>
                </a:lnTo>
                <a:lnTo>
                  <a:pt x="2783824" y="1304977"/>
                </a:lnTo>
                <a:lnTo>
                  <a:pt x="2806796" y="1285597"/>
                </a:lnTo>
                <a:lnTo>
                  <a:pt x="2830239" y="1266367"/>
                </a:lnTo>
                <a:lnTo>
                  <a:pt x="2855196" y="1247614"/>
                </a:lnTo>
                <a:lnTo>
                  <a:pt x="3373626" y="1411407"/>
                </a:lnTo>
                <a:lnTo>
                  <a:pt x="3379167" y="1426477"/>
                </a:lnTo>
                <a:lnTo>
                  <a:pt x="2653891" y="1423751"/>
                </a:lnTo>
                <a:close/>
              </a:path>
              <a:path w="5989955" h="1433195">
                <a:moveTo>
                  <a:pt x="3056647" y="1428718"/>
                </a:moveTo>
                <a:lnTo>
                  <a:pt x="3080859" y="1425356"/>
                </a:lnTo>
                <a:lnTo>
                  <a:pt x="3088368" y="1427728"/>
                </a:lnTo>
                <a:lnTo>
                  <a:pt x="3056647" y="1428718"/>
                </a:lnTo>
                <a:close/>
              </a:path>
              <a:path w="5989955" h="1433195">
                <a:moveTo>
                  <a:pt x="3051344" y="1429454"/>
                </a:moveTo>
                <a:lnTo>
                  <a:pt x="3049699" y="1428934"/>
                </a:lnTo>
                <a:lnTo>
                  <a:pt x="3056647" y="1428718"/>
                </a:lnTo>
                <a:lnTo>
                  <a:pt x="3051344" y="1429454"/>
                </a:lnTo>
                <a:close/>
              </a:path>
              <a:path w="5989955" h="1433195">
                <a:moveTo>
                  <a:pt x="442215" y="1430887"/>
                </a:moveTo>
                <a:lnTo>
                  <a:pt x="411632" y="1421225"/>
                </a:lnTo>
                <a:lnTo>
                  <a:pt x="793530" y="1422013"/>
                </a:lnTo>
                <a:lnTo>
                  <a:pt x="804326" y="1398787"/>
                </a:lnTo>
                <a:lnTo>
                  <a:pt x="820312" y="1350562"/>
                </a:lnTo>
                <a:lnTo>
                  <a:pt x="824234" y="1338482"/>
                </a:lnTo>
                <a:lnTo>
                  <a:pt x="828155" y="1326402"/>
                </a:lnTo>
                <a:lnTo>
                  <a:pt x="832076" y="1314323"/>
                </a:lnTo>
                <a:lnTo>
                  <a:pt x="835998" y="1302243"/>
                </a:lnTo>
                <a:lnTo>
                  <a:pt x="839919" y="1290163"/>
                </a:lnTo>
                <a:lnTo>
                  <a:pt x="854500" y="1241494"/>
                </a:lnTo>
                <a:lnTo>
                  <a:pt x="866884" y="1192132"/>
                </a:lnTo>
                <a:lnTo>
                  <a:pt x="876118" y="1155093"/>
                </a:lnTo>
                <a:lnTo>
                  <a:pt x="884045" y="1117641"/>
                </a:lnTo>
                <a:lnTo>
                  <a:pt x="888931" y="1065910"/>
                </a:lnTo>
                <a:lnTo>
                  <a:pt x="877563" y="1022362"/>
                </a:lnTo>
                <a:lnTo>
                  <a:pt x="1145630" y="1107055"/>
                </a:lnTo>
                <a:lnTo>
                  <a:pt x="1134679" y="1183508"/>
                </a:lnTo>
                <a:lnTo>
                  <a:pt x="1122820" y="1233036"/>
                </a:lnTo>
                <a:lnTo>
                  <a:pt x="1108997" y="1281944"/>
                </a:lnTo>
                <a:lnTo>
                  <a:pt x="1094370" y="1330598"/>
                </a:lnTo>
                <a:lnTo>
                  <a:pt x="1080103" y="1379366"/>
                </a:lnTo>
                <a:lnTo>
                  <a:pt x="1069061" y="1415833"/>
                </a:lnTo>
                <a:lnTo>
                  <a:pt x="1065009" y="1427872"/>
                </a:lnTo>
                <a:lnTo>
                  <a:pt x="442215" y="14308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703195" cy="1081405"/>
          </a:xfrm>
          <a:custGeom>
            <a:avLst/>
            <a:gdLst/>
            <a:ahLst/>
            <a:cxnLst/>
            <a:rect l="l" t="t" r="r" b="b"/>
            <a:pathLst>
              <a:path w="2703195" h="1081405">
                <a:moveTo>
                  <a:pt x="2442365" y="151247"/>
                </a:moveTo>
                <a:lnTo>
                  <a:pt x="1504968" y="384911"/>
                </a:lnTo>
                <a:lnTo>
                  <a:pt x="1559873" y="367817"/>
                </a:lnTo>
                <a:lnTo>
                  <a:pt x="1558618" y="368130"/>
                </a:lnTo>
                <a:lnTo>
                  <a:pt x="1608059" y="346177"/>
                </a:lnTo>
                <a:lnTo>
                  <a:pt x="1656209" y="319681"/>
                </a:lnTo>
                <a:lnTo>
                  <a:pt x="1702599" y="290957"/>
                </a:lnTo>
                <a:lnTo>
                  <a:pt x="1748905" y="261093"/>
                </a:lnTo>
                <a:lnTo>
                  <a:pt x="1791558" y="234705"/>
                </a:lnTo>
                <a:lnTo>
                  <a:pt x="1834933" y="209441"/>
                </a:lnTo>
                <a:lnTo>
                  <a:pt x="1974665" y="131000"/>
                </a:lnTo>
                <a:lnTo>
                  <a:pt x="1982936" y="126133"/>
                </a:lnTo>
                <a:lnTo>
                  <a:pt x="1990638" y="120706"/>
                </a:lnTo>
                <a:lnTo>
                  <a:pt x="2029697" y="83398"/>
                </a:lnTo>
                <a:lnTo>
                  <a:pt x="2066315" y="59512"/>
                </a:lnTo>
                <a:lnTo>
                  <a:pt x="2105704" y="40071"/>
                </a:lnTo>
                <a:lnTo>
                  <a:pt x="2146486" y="22438"/>
                </a:lnTo>
                <a:lnTo>
                  <a:pt x="2176738" y="7806"/>
                </a:lnTo>
                <a:lnTo>
                  <a:pt x="2190544" y="0"/>
                </a:lnTo>
                <a:lnTo>
                  <a:pt x="2703186" y="0"/>
                </a:lnTo>
                <a:lnTo>
                  <a:pt x="2655955" y="25354"/>
                </a:lnTo>
                <a:lnTo>
                  <a:pt x="2609231" y="51300"/>
                </a:lnTo>
                <a:lnTo>
                  <a:pt x="2563126" y="78408"/>
                </a:lnTo>
                <a:lnTo>
                  <a:pt x="2442365" y="151247"/>
                </a:lnTo>
                <a:close/>
              </a:path>
              <a:path w="2703195" h="1081405">
                <a:moveTo>
                  <a:pt x="0" y="1081261"/>
                </a:moveTo>
                <a:lnTo>
                  <a:pt x="0" y="769712"/>
                </a:lnTo>
                <a:lnTo>
                  <a:pt x="2932" y="768134"/>
                </a:lnTo>
                <a:lnTo>
                  <a:pt x="36531" y="752462"/>
                </a:lnTo>
                <a:lnTo>
                  <a:pt x="70093" y="737628"/>
                </a:lnTo>
                <a:lnTo>
                  <a:pt x="103590" y="722168"/>
                </a:lnTo>
                <a:lnTo>
                  <a:pt x="121411" y="712933"/>
                </a:lnTo>
                <a:lnTo>
                  <a:pt x="155941" y="693652"/>
                </a:lnTo>
                <a:lnTo>
                  <a:pt x="173531" y="684423"/>
                </a:lnTo>
                <a:lnTo>
                  <a:pt x="244525" y="648272"/>
                </a:lnTo>
                <a:lnTo>
                  <a:pt x="280415" y="631196"/>
                </a:lnTo>
                <a:lnTo>
                  <a:pt x="317075" y="616241"/>
                </a:lnTo>
                <a:lnTo>
                  <a:pt x="365779" y="599126"/>
                </a:lnTo>
                <a:lnTo>
                  <a:pt x="414824" y="582928"/>
                </a:lnTo>
                <a:lnTo>
                  <a:pt x="464115" y="567418"/>
                </a:lnTo>
                <a:lnTo>
                  <a:pt x="563048" y="537534"/>
                </a:lnTo>
                <a:lnTo>
                  <a:pt x="616359" y="524625"/>
                </a:lnTo>
                <a:lnTo>
                  <a:pt x="670269" y="516782"/>
                </a:lnTo>
                <a:lnTo>
                  <a:pt x="724884" y="512751"/>
                </a:lnTo>
                <a:lnTo>
                  <a:pt x="780311" y="511275"/>
                </a:lnTo>
                <a:lnTo>
                  <a:pt x="884789" y="510801"/>
                </a:lnTo>
                <a:lnTo>
                  <a:pt x="937044" y="509622"/>
                </a:lnTo>
                <a:lnTo>
                  <a:pt x="989244" y="506529"/>
                </a:lnTo>
                <a:lnTo>
                  <a:pt x="1040729" y="500632"/>
                </a:lnTo>
                <a:lnTo>
                  <a:pt x="1039975" y="500819"/>
                </a:lnTo>
                <a:lnTo>
                  <a:pt x="1093289" y="490755"/>
                </a:lnTo>
                <a:lnTo>
                  <a:pt x="2433228" y="156750"/>
                </a:lnTo>
                <a:lnTo>
                  <a:pt x="2323518" y="223177"/>
                </a:lnTo>
                <a:lnTo>
                  <a:pt x="2312557" y="229325"/>
                </a:lnTo>
                <a:lnTo>
                  <a:pt x="2290190" y="240874"/>
                </a:lnTo>
                <a:lnTo>
                  <a:pt x="2279197" y="246975"/>
                </a:lnTo>
                <a:lnTo>
                  <a:pt x="2091038" y="360308"/>
                </a:lnTo>
                <a:lnTo>
                  <a:pt x="2048793" y="387052"/>
                </a:lnTo>
                <a:lnTo>
                  <a:pt x="1987165" y="428233"/>
                </a:lnTo>
                <a:lnTo>
                  <a:pt x="1983686" y="433330"/>
                </a:lnTo>
                <a:lnTo>
                  <a:pt x="1931458" y="463625"/>
                </a:lnTo>
                <a:lnTo>
                  <a:pt x="665081" y="779293"/>
                </a:lnTo>
                <a:lnTo>
                  <a:pt x="617569" y="791488"/>
                </a:lnTo>
                <a:lnTo>
                  <a:pt x="570342" y="805647"/>
                </a:lnTo>
                <a:lnTo>
                  <a:pt x="523224" y="820498"/>
                </a:lnTo>
                <a:lnTo>
                  <a:pt x="476037" y="834773"/>
                </a:lnTo>
                <a:lnTo>
                  <a:pt x="466132" y="838262"/>
                </a:lnTo>
                <a:lnTo>
                  <a:pt x="456414" y="842423"/>
                </a:lnTo>
                <a:lnTo>
                  <a:pt x="446678" y="846452"/>
                </a:lnTo>
                <a:lnTo>
                  <a:pt x="436718" y="849544"/>
                </a:lnTo>
                <a:lnTo>
                  <a:pt x="398132" y="860219"/>
                </a:lnTo>
                <a:lnTo>
                  <a:pt x="361339" y="874334"/>
                </a:lnTo>
                <a:lnTo>
                  <a:pt x="326137" y="892592"/>
                </a:lnTo>
                <a:lnTo>
                  <a:pt x="292325" y="915699"/>
                </a:lnTo>
                <a:lnTo>
                  <a:pt x="261956" y="935114"/>
                </a:lnTo>
                <a:lnTo>
                  <a:pt x="228890" y="951011"/>
                </a:lnTo>
                <a:lnTo>
                  <a:pt x="195030" y="966023"/>
                </a:lnTo>
                <a:lnTo>
                  <a:pt x="162279" y="982780"/>
                </a:lnTo>
                <a:lnTo>
                  <a:pt x="71116" y="1036700"/>
                </a:lnTo>
                <a:lnTo>
                  <a:pt x="26017" y="1064446"/>
                </a:lnTo>
                <a:lnTo>
                  <a:pt x="0" y="1081261"/>
                </a:lnTo>
                <a:close/>
              </a:path>
              <a:path w="2703195" h="1081405">
                <a:moveTo>
                  <a:pt x="2433228" y="156750"/>
                </a:moveTo>
                <a:lnTo>
                  <a:pt x="1093289" y="490755"/>
                </a:lnTo>
                <a:lnTo>
                  <a:pt x="1145037" y="476146"/>
                </a:lnTo>
                <a:lnTo>
                  <a:pt x="1195499" y="460241"/>
                </a:lnTo>
                <a:lnTo>
                  <a:pt x="1246500" y="445931"/>
                </a:lnTo>
                <a:lnTo>
                  <a:pt x="1297909" y="432834"/>
                </a:lnTo>
                <a:lnTo>
                  <a:pt x="1504968" y="384911"/>
                </a:lnTo>
                <a:lnTo>
                  <a:pt x="2442365" y="151247"/>
                </a:lnTo>
                <a:lnTo>
                  <a:pt x="2433228" y="156750"/>
                </a:lnTo>
                <a:close/>
              </a:path>
              <a:path w="2703195" h="1081405">
                <a:moveTo>
                  <a:pt x="1019552" y="768675"/>
                </a:moveTo>
                <a:lnTo>
                  <a:pt x="997255" y="772887"/>
                </a:lnTo>
                <a:lnTo>
                  <a:pt x="974128" y="774250"/>
                </a:lnTo>
                <a:lnTo>
                  <a:pt x="950655" y="774017"/>
                </a:lnTo>
                <a:lnTo>
                  <a:pt x="927319" y="773443"/>
                </a:lnTo>
                <a:lnTo>
                  <a:pt x="873471" y="771124"/>
                </a:lnTo>
                <a:lnTo>
                  <a:pt x="819537" y="767758"/>
                </a:lnTo>
                <a:lnTo>
                  <a:pt x="765928" y="766458"/>
                </a:lnTo>
                <a:lnTo>
                  <a:pt x="713055" y="770334"/>
                </a:lnTo>
                <a:lnTo>
                  <a:pt x="665081" y="779293"/>
                </a:lnTo>
                <a:lnTo>
                  <a:pt x="1931458" y="463625"/>
                </a:lnTo>
                <a:lnTo>
                  <a:pt x="1854299" y="508662"/>
                </a:lnTo>
                <a:lnTo>
                  <a:pt x="1812350" y="531973"/>
                </a:lnTo>
                <a:lnTo>
                  <a:pt x="1769754" y="553969"/>
                </a:lnTo>
                <a:lnTo>
                  <a:pt x="1725045" y="574816"/>
                </a:lnTo>
                <a:lnTo>
                  <a:pt x="1679786" y="593786"/>
                </a:lnTo>
                <a:lnTo>
                  <a:pt x="1634033" y="611067"/>
                </a:lnTo>
                <a:lnTo>
                  <a:pt x="1596474" y="623901"/>
                </a:lnTo>
                <a:lnTo>
                  <a:pt x="1069879" y="755164"/>
                </a:lnTo>
                <a:lnTo>
                  <a:pt x="1019552" y="768675"/>
                </a:lnTo>
                <a:close/>
              </a:path>
              <a:path w="2703195" h="1081405">
                <a:moveTo>
                  <a:pt x="1455488" y="664930"/>
                </a:moveTo>
                <a:lnTo>
                  <a:pt x="1399793" y="678813"/>
                </a:lnTo>
                <a:lnTo>
                  <a:pt x="1114017" y="744162"/>
                </a:lnTo>
                <a:lnTo>
                  <a:pt x="1596474" y="623901"/>
                </a:lnTo>
                <a:lnTo>
                  <a:pt x="1587840" y="626851"/>
                </a:lnTo>
                <a:lnTo>
                  <a:pt x="1541264" y="641327"/>
                </a:lnTo>
                <a:lnTo>
                  <a:pt x="1494360" y="654686"/>
                </a:lnTo>
                <a:lnTo>
                  <a:pt x="1455488" y="6649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414986" y="0"/>
            <a:ext cx="3642995" cy="2383790"/>
          </a:xfrm>
          <a:custGeom>
            <a:avLst/>
            <a:gdLst/>
            <a:ahLst/>
            <a:cxnLst/>
            <a:rect l="l" t="t" r="r" b="b"/>
            <a:pathLst>
              <a:path w="3642994" h="2383790">
                <a:moveTo>
                  <a:pt x="2386152" y="453086"/>
                </a:moveTo>
                <a:lnTo>
                  <a:pt x="2347828" y="452289"/>
                </a:lnTo>
                <a:lnTo>
                  <a:pt x="2281353" y="429018"/>
                </a:lnTo>
                <a:lnTo>
                  <a:pt x="2232921" y="378143"/>
                </a:lnTo>
                <a:lnTo>
                  <a:pt x="2217152" y="342841"/>
                </a:lnTo>
                <a:lnTo>
                  <a:pt x="2207908" y="301222"/>
                </a:lnTo>
                <a:lnTo>
                  <a:pt x="2205863" y="253481"/>
                </a:lnTo>
                <a:lnTo>
                  <a:pt x="2208011" y="201940"/>
                </a:lnTo>
                <a:lnTo>
                  <a:pt x="2210748" y="151683"/>
                </a:lnTo>
                <a:lnTo>
                  <a:pt x="2210817" y="150419"/>
                </a:lnTo>
                <a:lnTo>
                  <a:pt x="2214225" y="98918"/>
                </a:lnTo>
                <a:lnTo>
                  <a:pt x="2218180" y="47435"/>
                </a:lnTo>
                <a:lnTo>
                  <a:pt x="2222277" y="0"/>
                </a:lnTo>
                <a:lnTo>
                  <a:pt x="2364057" y="0"/>
                </a:lnTo>
                <a:lnTo>
                  <a:pt x="2362724" y="24471"/>
                </a:lnTo>
                <a:lnTo>
                  <a:pt x="2360491" y="75764"/>
                </a:lnTo>
                <a:lnTo>
                  <a:pt x="2358611" y="126894"/>
                </a:lnTo>
                <a:lnTo>
                  <a:pt x="2356854" y="178037"/>
                </a:lnTo>
                <a:lnTo>
                  <a:pt x="2355004" y="229173"/>
                </a:lnTo>
                <a:lnTo>
                  <a:pt x="2352928" y="278290"/>
                </a:lnTo>
                <a:lnTo>
                  <a:pt x="2352844" y="280278"/>
                </a:lnTo>
                <a:lnTo>
                  <a:pt x="2392833" y="311030"/>
                </a:lnTo>
                <a:lnTo>
                  <a:pt x="2640811" y="311030"/>
                </a:lnTo>
                <a:lnTo>
                  <a:pt x="2637394" y="314621"/>
                </a:lnTo>
                <a:lnTo>
                  <a:pt x="2599627" y="348767"/>
                </a:lnTo>
                <a:lnTo>
                  <a:pt x="2558391" y="380548"/>
                </a:lnTo>
                <a:lnTo>
                  <a:pt x="2513408" y="409785"/>
                </a:lnTo>
                <a:lnTo>
                  <a:pt x="2469614" y="432029"/>
                </a:lnTo>
                <a:lnTo>
                  <a:pt x="2426971" y="446397"/>
                </a:lnTo>
                <a:lnTo>
                  <a:pt x="2386152" y="453086"/>
                </a:lnTo>
                <a:close/>
              </a:path>
              <a:path w="3642994" h="2383790">
                <a:moveTo>
                  <a:pt x="2640811" y="311030"/>
                </a:moveTo>
                <a:lnTo>
                  <a:pt x="2392833" y="311030"/>
                </a:lnTo>
                <a:lnTo>
                  <a:pt x="2432148" y="280634"/>
                </a:lnTo>
                <a:lnTo>
                  <a:pt x="2472789" y="251132"/>
                </a:lnTo>
                <a:lnTo>
                  <a:pt x="2512329" y="220893"/>
                </a:lnTo>
                <a:lnTo>
                  <a:pt x="2548339" y="188287"/>
                </a:lnTo>
                <a:lnTo>
                  <a:pt x="2578390" y="151683"/>
                </a:lnTo>
                <a:lnTo>
                  <a:pt x="2605660" y="107576"/>
                </a:lnTo>
                <a:lnTo>
                  <a:pt x="2630301" y="61735"/>
                </a:lnTo>
                <a:lnTo>
                  <a:pt x="2653206" y="14732"/>
                </a:lnTo>
                <a:lnTo>
                  <a:pt x="2660036" y="0"/>
                </a:lnTo>
                <a:lnTo>
                  <a:pt x="2838321" y="0"/>
                </a:lnTo>
                <a:lnTo>
                  <a:pt x="2806615" y="70142"/>
                </a:lnTo>
                <a:lnTo>
                  <a:pt x="2783859" y="114706"/>
                </a:lnTo>
                <a:lnTo>
                  <a:pt x="2759293" y="157982"/>
                </a:lnTo>
                <a:lnTo>
                  <a:pt x="2732641" y="199791"/>
                </a:lnTo>
                <a:lnTo>
                  <a:pt x="2703624" y="239953"/>
                </a:lnTo>
                <a:lnTo>
                  <a:pt x="2671967" y="278290"/>
                </a:lnTo>
                <a:lnTo>
                  <a:pt x="2640811" y="311030"/>
                </a:lnTo>
                <a:close/>
              </a:path>
              <a:path w="3642994" h="2383790">
                <a:moveTo>
                  <a:pt x="2343325" y="2383192"/>
                </a:moveTo>
                <a:lnTo>
                  <a:pt x="2288830" y="2375924"/>
                </a:lnTo>
                <a:lnTo>
                  <a:pt x="2240337" y="2360312"/>
                </a:lnTo>
                <a:lnTo>
                  <a:pt x="2199055" y="2336159"/>
                </a:lnTo>
                <a:lnTo>
                  <a:pt x="2166195" y="2303267"/>
                </a:lnTo>
                <a:lnTo>
                  <a:pt x="2142967" y="2261440"/>
                </a:lnTo>
                <a:lnTo>
                  <a:pt x="2130580" y="2210479"/>
                </a:lnTo>
                <a:lnTo>
                  <a:pt x="2125561" y="2161349"/>
                </a:lnTo>
                <a:lnTo>
                  <a:pt x="2122297" y="2112428"/>
                </a:lnTo>
                <a:lnTo>
                  <a:pt x="2121053" y="2063794"/>
                </a:lnTo>
                <a:lnTo>
                  <a:pt x="2122083" y="2015980"/>
                </a:lnTo>
                <a:lnTo>
                  <a:pt x="2125681" y="1967701"/>
                </a:lnTo>
                <a:lnTo>
                  <a:pt x="2132082" y="1920397"/>
                </a:lnTo>
                <a:lnTo>
                  <a:pt x="2141561" y="1873693"/>
                </a:lnTo>
                <a:lnTo>
                  <a:pt x="2154382" y="1827667"/>
                </a:lnTo>
                <a:lnTo>
                  <a:pt x="2170809" y="1782396"/>
                </a:lnTo>
                <a:lnTo>
                  <a:pt x="2191107" y="1737958"/>
                </a:lnTo>
                <a:lnTo>
                  <a:pt x="2215541" y="1694432"/>
                </a:lnTo>
                <a:lnTo>
                  <a:pt x="2244374" y="1651896"/>
                </a:lnTo>
                <a:lnTo>
                  <a:pt x="2278949" y="1608856"/>
                </a:lnTo>
                <a:lnTo>
                  <a:pt x="2320549" y="1577634"/>
                </a:lnTo>
                <a:lnTo>
                  <a:pt x="2343449" y="1572748"/>
                </a:lnTo>
                <a:lnTo>
                  <a:pt x="2368788" y="1573676"/>
                </a:lnTo>
                <a:lnTo>
                  <a:pt x="2395191" y="1577142"/>
                </a:lnTo>
                <a:lnTo>
                  <a:pt x="2421281" y="1579872"/>
                </a:lnTo>
                <a:lnTo>
                  <a:pt x="2421696" y="1606938"/>
                </a:lnTo>
                <a:lnTo>
                  <a:pt x="2423164" y="1634679"/>
                </a:lnTo>
                <a:lnTo>
                  <a:pt x="2423183" y="1635042"/>
                </a:lnTo>
                <a:lnTo>
                  <a:pt x="2421703" y="1660294"/>
                </a:lnTo>
                <a:lnTo>
                  <a:pt x="2413218" y="1678801"/>
                </a:lnTo>
                <a:lnTo>
                  <a:pt x="2378799" y="1718647"/>
                </a:lnTo>
                <a:lnTo>
                  <a:pt x="2350679" y="1759712"/>
                </a:lnTo>
                <a:lnTo>
                  <a:pt x="2328288" y="1801891"/>
                </a:lnTo>
                <a:lnTo>
                  <a:pt x="2311050" y="1845078"/>
                </a:lnTo>
                <a:lnTo>
                  <a:pt x="2298392" y="1889167"/>
                </a:lnTo>
                <a:lnTo>
                  <a:pt x="2289742" y="1934054"/>
                </a:lnTo>
                <a:lnTo>
                  <a:pt x="2284525" y="1979631"/>
                </a:lnTo>
                <a:lnTo>
                  <a:pt x="2282170" y="2025795"/>
                </a:lnTo>
                <a:lnTo>
                  <a:pt x="2282101" y="2072439"/>
                </a:lnTo>
                <a:lnTo>
                  <a:pt x="2283746" y="2119457"/>
                </a:lnTo>
                <a:lnTo>
                  <a:pt x="2286531" y="2166745"/>
                </a:lnTo>
                <a:lnTo>
                  <a:pt x="2289883" y="2214196"/>
                </a:lnTo>
                <a:lnTo>
                  <a:pt x="2343798" y="2225234"/>
                </a:lnTo>
                <a:lnTo>
                  <a:pt x="2601758" y="2225234"/>
                </a:lnTo>
                <a:lnTo>
                  <a:pt x="2593646" y="2240645"/>
                </a:lnTo>
                <a:lnTo>
                  <a:pt x="2566741" y="2282178"/>
                </a:lnTo>
                <a:lnTo>
                  <a:pt x="2533660" y="2318112"/>
                </a:lnTo>
                <a:lnTo>
                  <a:pt x="2494590" y="2347313"/>
                </a:lnTo>
                <a:lnTo>
                  <a:pt x="2449719" y="2368649"/>
                </a:lnTo>
                <a:lnTo>
                  <a:pt x="2399235" y="2380987"/>
                </a:lnTo>
                <a:lnTo>
                  <a:pt x="2343325" y="2383192"/>
                </a:lnTo>
                <a:close/>
              </a:path>
              <a:path w="3642994" h="2383790">
                <a:moveTo>
                  <a:pt x="2601758" y="2225234"/>
                </a:moveTo>
                <a:lnTo>
                  <a:pt x="2343798" y="2225234"/>
                </a:lnTo>
                <a:lnTo>
                  <a:pt x="2390213" y="2221724"/>
                </a:lnTo>
                <a:lnTo>
                  <a:pt x="2429318" y="2204752"/>
                </a:lnTo>
                <a:lnTo>
                  <a:pt x="2461300" y="2175403"/>
                </a:lnTo>
                <a:lnTo>
                  <a:pt x="2486350" y="2134761"/>
                </a:lnTo>
                <a:lnTo>
                  <a:pt x="2506985" y="2090183"/>
                </a:lnTo>
                <a:lnTo>
                  <a:pt x="2527079" y="2045349"/>
                </a:lnTo>
                <a:lnTo>
                  <a:pt x="2546766" y="2000321"/>
                </a:lnTo>
                <a:lnTo>
                  <a:pt x="2566180" y="1955164"/>
                </a:lnTo>
                <a:lnTo>
                  <a:pt x="2604733" y="1864713"/>
                </a:lnTo>
                <a:lnTo>
                  <a:pt x="2624139" y="1819544"/>
                </a:lnTo>
                <a:lnTo>
                  <a:pt x="2643813" y="1774497"/>
                </a:lnTo>
                <a:lnTo>
                  <a:pt x="2663888" y="1729635"/>
                </a:lnTo>
                <a:lnTo>
                  <a:pt x="2693336" y="1680043"/>
                </a:lnTo>
                <a:lnTo>
                  <a:pt x="2732303" y="1637835"/>
                </a:lnTo>
                <a:lnTo>
                  <a:pt x="2745148" y="1634679"/>
                </a:lnTo>
                <a:lnTo>
                  <a:pt x="2764267" y="1637411"/>
                </a:lnTo>
                <a:lnTo>
                  <a:pt x="2807445" y="1674201"/>
                </a:lnTo>
                <a:lnTo>
                  <a:pt x="2819946" y="1719583"/>
                </a:lnTo>
                <a:lnTo>
                  <a:pt x="2817084" y="1739002"/>
                </a:lnTo>
                <a:lnTo>
                  <a:pt x="2798074" y="1785210"/>
                </a:lnTo>
                <a:lnTo>
                  <a:pt x="2760116" y="1877757"/>
                </a:lnTo>
                <a:lnTo>
                  <a:pt x="2740957" y="1923973"/>
                </a:lnTo>
                <a:lnTo>
                  <a:pt x="2721538" y="1970068"/>
                </a:lnTo>
                <a:lnTo>
                  <a:pt x="2701753" y="2015980"/>
                </a:lnTo>
                <a:lnTo>
                  <a:pt x="2681497" y="2061649"/>
                </a:lnTo>
                <a:lnTo>
                  <a:pt x="2660663" y="2107011"/>
                </a:lnTo>
                <a:lnTo>
                  <a:pt x="2639148" y="2152005"/>
                </a:lnTo>
                <a:lnTo>
                  <a:pt x="2616844" y="2196571"/>
                </a:lnTo>
                <a:lnTo>
                  <a:pt x="2601758" y="2225234"/>
                </a:lnTo>
                <a:close/>
              </a:path>
              <a:path w="3642994" h="2383790">
                <a:moveTo>
                  <a:pt x="1650098" y="1389392"/>
                </a:moveTo>
                <a:lnTo>
                  <a:pt x="1609996" y="1385257"/>
                </a:lnTo>
                <a:lnTo>
                  <a:pt x="1571257" y="1366888"/>
                </a:lnTo>
                <a:lnTo>
                  <a:pt x="1536264" y="1336846"/>
                </a:lnTo>
                <a:lnTo>
                  <a:pt x="1504081" y="1298415"/>
                </a:lnTo>
                <a:lnTo>
                  <a:pt x="1477621" y="1255049"/>
                </a:lnTo>
                <a:lnTo>
                  <a:pt x="1459793" y="1210197"/>
                </a:lnTo>
                <a:lnTo>
                  <a:pt x="1453507" y="1167313"/>
                </a:lnTo>
                <a:lnTo>
                  <a:pt x="1454496" y="1115072"/>
                </a:lnTo>
                <a:lnTo>
                  <a:pt x="1456247" y="1062830"/>
                </a:lnTo>
                <a:lnTo>
                  <a:pt x="1458691" y="1010823"/>
                </a:lnTo>
                <a:lnTo>
                  <a:pt x="1461799" y="958358"/>
                </a:lnTo>
                <a:lnTo>
                  <a:pt x="1465479" y="906135"/>
                </a:lnTo>
                <a:lnTo>
                  <a:pt x="1469681" y="853927"/>
                </a:lnTo>
                <a:lnTo>
                  <a:pt x="1474234" y="802975"/>
                </a:lnTo>
                <a:lnTo>
                  <a:pt x="1479411" y="749567"/>
                </a:lnTo>
                <a:lnTo>
                  <a:pt x="1484819" y="697424"/>
                </a:lnTo>
                <a:lnTo>
                  <a:pt x="1490509" y="645309"/>
                </a:lnTo>
                <a:lnTo>
                  <a:pt x="1496420" y="593227"/>
                </a:lnTo>
                <a:lnTo>
                  <a:pt x="1502493" y="541181"/>
                </a:lnTo>
                <a:lnTo>
                  <a:pt x="1508666" y="489176"/>
                </a:lnTo>
                <a:lnTo>
                  <a:pt x="1544091" y="437522"/>
                </a:lnTo>
                <a:lnTo>
                  <a:pt x="1572993" y="413028"/>
                </a:lnTo>
                <a:lnTo>
                  <a:pt x="1600054" y="388313"/>
                </a:lnTo>
                <a:lnTo>
                  <a:pt x="1618009" y="418674"/>
                </a:lnTo>
                <a:lnTo>
                  <a:pt x="1637489" y="449133"/>
                </a:lnTo>
                <a:lnTo>
                  <a:pt x="1652682" y="479315"/>
                </a:lnTo>
                <a:lnTo>
                  <a:pt x="1657777" y="508845"/>
                </a:lnTo>
                <a:lnTo>
                  <a:pt x="1654275" y="559114"/>
                </a:lnTo>
                <a:lnTo>
                  <a:pt x="1650337" y="609354"/>
                </a:lnTo>
                <a:lnTo>
                  <a:pt x="1646031" y="659570"/>
                </a:lnTo>
                <a:lnTo>
                  <a:pt x="1641424" y="709768"/>
                </a:lnTo>
                <a:lnTo>
                  <a:pt x="1636585" y="759951"/>
                </a:lnTo>
                <a:lnTo>
                  <a:pt x="1631583" y="810125"/>
                </a:lnTo>
                <a:lnTo>
                  <a:pt x="1626486" y="860294"/>
                </a:lnTo>
                <a:lnTo>
                  <a:pt x="1621362" y="910464"/>
                </a:lnTo>
                <a:lnTo>
                  <a:pt x="1616279" y="960639"/>
                </a:lnTo>
                <a:lnTo>
                  <a:pt x="1611330" y="1010590"/>
                </a:lnTo>
                <a:lnTo>
                  <a:pt x="1606513" y="1061023"/>
                </a:lnTo>
                <a:lnTo>
                  <a:pt x="1601966" y="1111242"/>
                </a:lnTo>
                <a:lnTo>
                  <a:pt x="1602043" y="1126032"/>
                </a:lnTo>
                <a:lnTo>
                  <a:pt x="1602109" y="1138880"/>
                </a:lnTo>
                <a:lnTo>
                  <a:pt x="1605946" y="1166841"/>
                </a:lnTo>
                <a:lnTo>
                  <a:pt x="1611352" y="1194940"/>
                </a:lnTo>
                <a:lnTo>
                  <a:pt x="1616201" y="1222994"/>
                </a:lnTo>
                <a:lnTo>
                  <a:pt x="1658190" y="1236533"/>
                </a:lnTo>
                <a:lnTo>
                  <a:pt x="1834136" y="1236533"/>
                </a:lnTo>
                <a:lnTo>
                  <a:pt x="1819231" y="1258962"/>
                </a:lnTo>
                <a:lnTo>
                  <a:pt x="1789479" y="1302537"/>
                </a:lnTo>
                <a:lnTo>
                  <a:pt x="1761254" y="1335866"/>
                </a:lnTo>
                <a:lnTo>
                  <a:pt x="1727460" y="1362749"/>
                </a:lnTo>
                <a:lnTo>
                  <a:pt x="1689830" y="1381240"/>
                </a:lnTo>
                <a:lnTo>
                  <a:pt x="1650098" y="1389392"/>
                </a:lnTo>
                <a:close/>
              </a:path>
              <a:path w="3642994" h="2383790">
                <a:moveTo>
                  <a:pt x="1834136" y="1236533"/>
                </a:moveTo>
                <a:lnTo>
                  <a:pt x="1658190" y="1236533"/>
                </a:lnTo>
                <a:lnTo>
                  <a:pt x="1690685" y="1192410"/>
                </a:lnTo>
                <a:lnTo>
                  <a:pt x="1723470" y="1148466"/>
                </a:lnTo>
                <a:lnTo>
                  <a:pt x="1755286" y="1103943"/>
                </a:lnTo>
                <a:lnTo>
                  <a:pt x="1784872" y="1058083"/>
                </a:lnTo>
                <a:lnTo>
                  <a:pt x="1810001" y="1014249"/>
                </a:lnTo>
                <a:lnTo>
                  <a:pt x="1833935" y="969682"/>
                </a:lnTo>
                <a:lnTo>
                  <a:pt x="1857403" y="924846"/>
                </a:lnTo>
                <a:lnTo>
                  <a:pt x="1881138" y="880203"/>
                </a:lnTo>
                <a:lnTo>
                  <a:pt x="1905870" y="836218"/>
                </a:lnTo>
                <a:lnTo>
                  <a:pt x="1932331" y="793352"/>
                </a:lnTo>
                <a:lnTo>
                  <a:pt x="1976620" y="763836"/>
                </a:lnTo>
                <a:lnTo>
                  <a:pt x="2005585" y="753533"/>
                </a:lnTo>
                <a:lnTo>
                  <a:pt x="2033476" y="742519"/>
                </a:lnTo>
                <a:lnTo>
                  <a:pt x="2045489" y="772272"/>
                </a:lnTo>
                <a:lnTo>
                  <a:pt x="2059197" y="802975"/>
                </a:lnTo>
                <a:lnTo>
                  <a:pt x="2068195" y="831045"/>
                </a:lnTo>
                <a:lnTo>
                  <a:pt x="2040179" y="898899"/>
                </a:lnTo>
                <a:lnTo>
                  <a:pt x="2013963" y="944745"/>
                </a:lnTo>
                <a:lnTo>
                  <a:pt x="1987402" y="990412"/>
                </a:lnTo>
                <a:lnTo>
                  <a:pt x="1960467" y="1035868"/>
                </a:lnTo>
                <a:lnTo>
                  <a:pt x="1933132" y="1081085"/>
                </a:lnTo>
                <a:lnTo>
                  <a:pt x="1905368" y="1126032"/>
                </a:lnTo>
                <a:lnTo>
                  <a:pt x="1877149" y="1170680"/>
                </a:lnTo>
                <a:lnTo>
                  <a:pt x="1848445" y="1215000"/>
                </a:lnTo>
                <a:lnTo>
                  <a:pt x="1834136" y="1236533"/>
                </a:lnTo>
                <a:close/>
              </a:path>
              <a:path w="3642994" h="2383790">
                <a:moveTo>
                  <a:pt x="618986" y="2024537"/>
                </a:moveTo>
                <a:lnTo>
                  <a:pt x="578817" y="2017799"/>
                </a:lnTo>
                <a:lnTo>
                  <a:pt x="543345" y="2000939"/>
                </a:lnTo>
                <a:lnTo>
                  <a:pt x="513456" y="1974237"/>
                </a:lnTo>
                <a:lnTo>
                  <a:pt x="490031" y="1937976"/>
                </a:lnTo>
                <a:lnTo>
                  <a:pt x="473954" y="1892438"/>
                </a:lnTo>
                <a:lnTo>
                  <a:pt x="463009" y="1841673"/>
                </a:lnTo>
                <a:lnTo>
                  <a:pt x="454693" y="1790983"/>
                </a:lnTo>
                <a:lnTo>
                  <a:pt x="448966" y="1740390"/>
                </a:lnTo>
                <a:lnTo>
                  <a:pt x="445791" y="1689914"/>
                </a:lnTo>
                <a:lnTo>
                  <a:pt x="445128" y="1639577"/>
                </a:lnTo>
                <a:lnTo>
                  <a:pt x="446939" y="1589399"/>
                </a:lnTo>
                <a:lnTo>
                  <a:pt x="451186" y="1539402"/>
                </a:lnTo>
                <a:lnTo>
                  <a:pt x="457828" y="1489607"/>
                </a:lnTo>
                <a:lnTo>
                  <a:pt x="466829" y="1440035"/>
                </a:lnTo>
                <a:lnTo>
                  <a:pt x="478149" y="1390708"/>
                </a:lnTo>
                <a:lnTo>
                  <a:pt x="491749" y="1341645"/>
                </a:lnTo>
                <a:lnTo>
                  <a:pt x="507591" y="1292869"/>
                </a:lnTo>
                <a:lnTo>
                  <a:pt x="525636" y="1244401"/>
                </a:lnTo>
                <a:lnTo>
                  <a:pt x="574109" y="1191147"/>
                </a:lnTo>
                <a:lnTo>
                  <a:pt x="633845" y="1170117"/>
                </a:lnTo>
                <a:lnTo>
                  <a:pt x="669239" y="1189116"/>
                </a:lnTo>
                <a:lnTo>
                  <a:pt x="682595" y="1219402"/>
                </a:lnTo>
                <a:lnTo>
                  <a:pt x="679654" y="1257830"/>
                </a:lnTo>
                <a:lnTo>
                  <a:pt x="666162" y="1301255"/>
                </a:lnTo>
                <a:lnTo>
                  <a:pt x="648868" y="1351142"/>
                </a:lnTo>
                <a:lnTo>
                  <a:pt x="634355" y="1401339"/>
                </a:lnTo>
                <a:lnTo>
                  <a:pt x="622610" y="1451853"/>
                </a:lnTo>
                <a:lnTo>
                  <a:pt x="613621" y="1502690"/>
                </a:lnTo>
                <a:lnTo>
                  <a:pt x="607375" y="1553856"/>
                </a:lnTo>
                <a:lnTo>
                  <a:pt x="603859" y="1605360"/>
                </a:lnTo>
                <a:lnTo>
                  <a:pt x="603062" y="1657206"/>
                </a:lnTo>
                <a:lnTo>
                  <a:pt x="604970" y="1709403"/>
                </a:lnTo>
                <a:lnTo>
                  <a:pt x="609572" y="1761957"/>
                </a:lnTo>
                <a:lnTo>
                  <a:pt x="616853" y="1814874"/>
                </a:lnTo>
                <a:lnTo>
                  <a:pt x="626803" y="1868162"/>
                </a:lnTo>
                <a:lnTo>
                  <a:pt x="892608" y="1868162"/>
                </a:lnTo>
                <a:lnTo>
                  <a:pt x="875274" y="1890773"/>
                </a:lnTo>
                <a:lnTo>
                  <a:pt x="840173" y="1926247"/>
                </a:lnTo>
                <a:lnTo>
                  <a:pt x="800759" y="1957348"/>
                </a:lnTo>
                <a:lnTo>
                  <a:pt x="757256" y="1984097"/>
                </a:lnTo>
                <a:lnTo>
                  <a:pt x="709889" y="2006515"/>
                </a:lnTo>
                <a:lnTo>
                  <a:pt x="662971" y="2020870"/>
                </a:lnTo>
                <a:lnTo>
                  <a:pt x="618986" y="2024537"/>
                </a:lnTo>
                <a:close/>
              </a:path>
              <a:path w="3642994" h="2383790">
                <a:moveTo>
                  <a:pt x="892608" y="1868162"/>
                </a:moveTo>
                <a:lnTo>
                  <a:pt x="626803" y="1868162"/>
                </a:lnTo>
                <a:lnTo>
                  <a:pt x="677240" y="1851669"/>
                </a:lnTo>
                <a:lnTo>
                  <a:pt x="718833" y="1828119"/>
                </a:lnTo>
                <a:lnTo>
                  <a:pt x="752646" y="1798135"/>
                </a:lnTo>
                <a:lnTo>
                  <a:pt x="779741" y="1762339"/>
                </a:lnTo>
                <a:lnTo>
                  <a:pt x="801182" y="1721354"/>
                </a:lnTo>
                <a:lnTo>
                  <a:pt x="818032" y="1675802"/>
                </a:lnTo>
                <a:lnTo>
                  <a:pt x="833604" y="1625844"/>
                </a:lnTo>
                <a:lnTo>
                  <a:pt x="849309" y="1575883"/>
                </a:lnTo>
                <a:lnTo>
                  <a:pt x="865506" y="1526097"/>
                </a:lnTo>
                <a:lnTo>
                  <a:pt x="882556" y="1476660"/>
                </a:lnTo>
                <a:lnTo>
                  <a:pt x="900819" y="1427748"/>
                </a:lnTo>
                <a:lnTo>
                  <a:pt x="920656" y="1379537"/>
                </a:lnTo>
                <a:lnTo>
                  <a:pt x="963617" y="1324672"/>
                </a:lnTo>
                <a:lnTo>
                  <a:pt x="1013847" y="1300385"/>
                </a:lnTo>
                <a:lnTo>
                  <a:pt x="1050459" y="1317530"/>
                </a:lnTo>
                <a:lnTo>
                  <a:pt x="1069723" y="1346753"/>
                </a:lnTo>
                <a:lnTo>
                  <a:pt x="1073193" y="1385152"/>
                </a:lnTo>
                <a:lnTo>
                  <a:pt x="1062421" y="1429827"/>
                </a:lnTo>
                <a:lnTo>
                  <a:pt x="1045758" y="1476342"/>
                </a:lnTo>
                <a:lnTo>
                  <a:pt x="1029904" y="1523155"/>
                </a:lnTo>
                <a:lnTo>
                  <a:pt x="1014565" y="1570158"/>
                </a:lnTo>
                <a:lnTo>
                  <a:pt x="999445" y="1617244"/>
                </a:lnTo>
                <a:lnTo>
                  <a:pt x="984250" y="1664303"/>
                </a:lnTo>
                <a:lnTo>
                  <a:pt x="968683" y="1711228"/>
                </a:lnTo>
                <a:lnTo>
                  <a:pt x="952452" y="1757910"/>
                </a:lnTo>
                <a:lnTo>
                  <a:pt x="931637" y="1806625"/>
                </a:lnTo>
                <a:lnTo>
                  <a:pt x="905836" y="1850906"/>
                </a:lnTo>
                <a:lnTo>
                  <a:pt x="892608" y="1868162"/>
                </a:lnTo>
                <a:close/>
              </a:path>
              <a:path w="3642994" h="2383790">
                <a:moveTo>
                  <a:pt x="3313237" y="1321140"/>
                </a:moveTo>
                <a:lnTo>
                  <a:pt x="3076077" y="1321140"/>
                </a:lnTo>
                <a:lnTo>
                  <a:pt x="3110045" y="1306153"/>
                </a:lnTo>
                <a:lnTo>
                  <a:pt x="3145246" y="1291999"/>
                </a:lnTo>
                <a:lnTo>
                  <a:pt x="3176929" y="1275453"/>
                </a:lnTo>
                <a:lnTo>
                  <a:pt x="3229163" y="1210239"/>
                </a:lnTo>
                <a:lnTo>
                  <a:pt x="3257441" y="1166823"/>
                </a:lnTo>
                <a:lnTo>
                  <a:pt x="3285262" y="1123096"/>
                </a:lnTo>
                <a:lnTo>
                  <a:pt x="3312706" y="1079113"/>
                </a:lnTo>
                <a:lnTo>
                  <a:pt x="3339854" y="1034929"/>
                </a:lnTo>
                <a:lnTo>
                  <a:pt x="3366786" y="990600"/>
                </a:lnTo>
                <a:lnTo>
                  <a:pt x="3426096" y="892148"/>
                </a:lnTo>
                <a:lnTo>
                  <a:pt x="3473966" y="812934"/>
                </a:lnTo>
                <a:lnTo>
                  <a:pt x="3483791" y="793099"/>
                </a:lnTo>
                <a:lnTo>
                  <a:pt x="3492399" y="772231"/>
                </a:lnTo>
                <a:lnTo>
                  <a:pt x="3502087" y="753029"/>
                </a:lnTo>
                <a:lnTo>
                  <a:pt x="3515151" y="738194"/>
                </a:lnTo>
                <a:lnTo>
                  <a:pt x="3537590" y="724363"/>
                </a:lnTo>
                <a:lnTo>
                  <a:pt x="3563925" y="712956"/>
                </a:lnTo>
                <a:lnTo>
                  <a:pt x="3588084" y="707149"/>
                </a:lnTo>
                <a:lnTo>
                  <a:pt x="3603995" y="710115"/>
                </a:lnTo>
                <a:lnTo>
                  <a:pt x="3621196" y="730817"/>
                </a:lnTo>
                <a:lnTo>
                  <a:pt x="3635231" y="758077"/>
                </a:lnTo>
                <a:lnTo>
                  <a:pt x="3642657" y="785154"/>
                </a:lnTo>
                <a:lnTo>
                  <a:pt x="3640029" y="805306"/>
                </a:lnTo>
                <a:lnTo>
                  <a:pt x="3587202" y="891957"/>
                </a:lnTo>
                <a:lnTo>
                  <a:pt x="3560629" y="935198"/>
                </a:lnTo>
                <a:lnTo>
                  <a:pt x="3533932" y="978366"/>
                </a:lnTo>
                <a:lnTo>
                  <a:pt x="3507097" y="1021450"/>
                </a:lnTo>
                <a:lnTo>
                  <a:pt x="3480108" y="1064439"/>
                </a:lnTo>
                <a:lnTo>
                  <a:pt x="3452954" y="1107322"/>
                </a:lnTo>
                <a:lnTo>
                  <a:pt x="3425618" y="1150086"/>
                </a:lnTo>
                <a:lnTo>
                  <a:pt x="3398088" y="1192721"/>
                </a:lnTo>
                <a:lnTo>
                  <a:pt x="3370349" y="1235215"/>
                </a:lnTo>
                <a:lnTo>
                  <a:pt x="3342388" y="1277557"/>
                </a:lnTo>
                <a:lnTo>
                  <a:pt x="3313237" y="1321140"/>
                </a:lnTo>
                <a:close/>
              </a:path>
              <a:path w="3642994" h="2383790">
                <a:moveTo>
                  <a:pt x="3085079" y="1486224"/>
                </a:moveTo>
                <a:lnTo>
                  <a:pt x="3033285" y="1475315"/>
                </a:lnTo>
                <a:lnTo>
                  <a:pt x="2990292" y="1455130"/>
                </a:lnTo>
                <a:lnTo>
                  <a:pt x="2954858" y="1427735"/>
                </a:lnTo>
                <a:lnTo>
                  <a:pt x="2926636" y="1394163"/>
                </a:lnTo>
                <a:lnTo>
                  <a:pt x="2905277" y="1355448"/>
                </a:lnTo>
                <a:lnTo>
                  <a:pt x="2890436" y="1312622"/>
                </a:lnTo>
                <a:lnTo>
                  <a:pt x="2881762" y="1266721"/>
                </a:lnTo>
                <a:lnTo>
                  <a:pt x="2877654" y="1210239"/>
                </a:lnTo>
                <a:lnTo>
                  <a:pt x="2877535" y="1150086"/>
                </a:lnTo>
                <a:lnTo>
                  <a:pt x="2878948" y="1096156"/>
                </a:lnTo>
                <a:lnTo>
                  <a:pt x="2879826" y="1045471"/>
                </a:lnTo>
                <a:lnTo>
                  <a:pt x="2879937" y="1039045"/>
                </a:lnTo>
                <a:lnTo>
                  <a:pt x="2881002" y="1039045"/>
                </a:lnTo>
                <a:lnTo>
                  <a:pt x="2879993" y="995809"/>
                </a:lnTo>
                <a:lnTo>
                  <a:pt x="2879872" y="990600"/>
                </a:lnTo>
                <a:lnTo>
                  <a:pt x="2878414" y="946181"/>
                </a:lnTo>
                <a:lnTo>
                  <a:pt x="2878312" y="935198"/>
                </a:lnTo>
                <a:lnTo>
                  <a:pt x="2878807" y="896641"/>
                </a:lnTo>
                <a:lnTo>
                  <a:pt x="2884457" y="844382"/>
                </a:lnTo>
                <a:lnTo>
                  <a:pt x="2914185" y="798099"/>
                </a:lnTo>
                <a:lnTo>
                  <a:pt x="2936935" y="776464"/>
                </a:lnTo>
                <a:lnTo>
                  <a:pt x="2958502" y="754602"/>
                </a:lnTo>
                <a:lnTo>
                  <a:pt x="2979672" y="777510"/>
                </a:lnTo>
                <a:lnTo>
                  <a:pt x="3002307" y="800310"/>
                </a:lnTo>
                <a:lnTo>
                  <a:pt x="3020741" y="823407"/>
                </a:lnTo>
                <a:lnTo>
                  <a:pt x="3029308" y="847207"/>
                </a:lnTo>
                <a:lnTo>
                  <a:pt x="3031827" y="896641"/>
                </a:lnTo>
                <a:lnTo>
                  <a:pt x="3032519" y="935198"/>
                </a:lnTo>
                <a:lnTo>
                  <a:pt x="3032562" y="995809"/>
                </a:lnTo>
                <a:lnTo>
                  <a:pt x="3032081" y="1034929"/>
                </a:lnTo>
                <a:lnTo>
                  <a:pt x="3032030" y="1039045"/>
                </a:lnTo>
                <a:lnTo>
                  <a:pt x="3031951" y="1045471"/>
                </a:lnTo>
                <a:lnTo>
                  <a:pt x="3031469" y="1095135"/>
                </a:lnTo>
                <a:lnTo>
                  <a:pt x="3031527" y="1107322"/>
                </a:lnTo>
                <a:lnTo>
                  <a:pt x="3031602" y="1123096"/>
                </a:lnTo>
                <a:lnTo>
                  <a:pt x="3033192" y="1192721"/>
                </a:lnTo>
                <a:lnTo>
                  <a:pt x="3049818" y="1257970"/>
                </a:lnTo>
                <a:lnTo>
                  <a:pt x="3063357" y="1289538"/>
                </a:lnTo>
                <a:lnTo>
                  <a:pt x="3076077" y="1321140"/>
                </a:lnTo>
                <a:lnTo>
                  <a:pt x="3313237" y="1321140"/>
                </a:lnTo>
                <a:lnTo>
                  <a:pt x="3285741" y="1361737"/>
                </a:lnTo>
                <a:lnTo>
                  <a:pt x="3257027" y="1403552"/>
                </a:lnTo>
                <a:lnTo>
                  <a:pt x="3223113" y="1441318"/>
                </a:lnTo>
                <a:lnTo>
                  <a:pt x="3181888" y="1468301"/>
                </a:lnTo>
                <a:lnTo>
                  <a:pt x="3135245" y="1483578"/>
                </a:lnTo>
                <a:lnTo>
                  <a:pt x="3085079" y="1486224"/>
                </a:lnTo>
                <a:close/>
              </a:path>
              <a:path w="3642994" h="2383790">
                <a:moveTo>
                  <a:pt x="232457" y="821387"/>
                </a:moveTo>
                <a:lnTo>
                  <a:pt x="192984" y="818813"/>
                </a:lnTo>
                <a:lnTo>
                  <a:pt x="155202" y="807734"/>
                </a:lnTo>
                <a:lnTo>
                  <a:pt x="120071" y="788286"/>
                </a:lnTo>
                <a:lnTo>
                  <a:pt x="88548" y="760604"/>
                </a:lnTo>
                <a:lnTo>
                  <a:pt x="61592" y="724823"/>
                </a:lnTo>
                <a:lnTo>
                  <a:pt x="40162" y="681079"/>
                </a:lnTo>
                <a:lnTo>
                  <a:pt x="28316" y="642511"/>
                </a:lnTo>
                <a:lnTo>
                  <a:pt x="20260" y="600983"/>
                </a:lnTo>
                <a:lnTo>
                  <a:pt x="14112" y="555719"/>
                </a:lnTo>
                <a:lnTo>
                  <a:pt x="7986" y="505944"/>
                </a:lnTo>
                <a:lnTo>
                  <a:pt x="0" y="450883"/>
                </a:lnTo>
                <a:lnTo>
                  <a:pt x="10738" y="405716"/>
                </a:lnTo>
                <a:lnTo>
                  <a:pt x="21652" y="357960"/>
                </a:lnTo>
                <a:lnTo>
                  <a:pt x="33088" y="308179"/>
                </a:lnTo>
                <a:lnTo>
                  <a:pt x="45395" y="256934"/>
                </a:lnTo>
                <a:lnTo>
                  <a:pt x="58920" y="204792"/>
                </a:lnTo>
                <a:lnTo>
                  <a:pt x="74012" y="152315"/>
                </a:lnTo>
                <a:lnTo>
                  <a:pt x="91018" y="100068"/>
                </a:lnTo>
                <a:lnTo>
                  <a:pt x="141960" y="41149"/>
                </a:lnTo>
                <a:lnTo>
                  <a:pt x="176769" y="21284"/>
                </a:lnTo>
                <a:lnTo>
                  <a:pt x="205551" y="17112"/>
                </a:lnTo>
                <a:lnTo>
                  <a:pt x="243338" y="38476"/>
                </a:lnTo>
                <a:lnTo>
                  <a:pt x="253453" y="71119"/>
                </a:lnTo>
                <a:lnTo>
                  <a:pt x="246850" y="111635"/>
                </a:lnTo>
                <a:lnTo>
                  <a:pt x="234478" y="156617"/>
                </a:lnTo>
                <a:lnTo>
                  <a:pt x="222865" y="206109"/>
                </a:lnTo>
                <a:lnTo>
                  <a:pt x="212729" y="256005"/>
                </a:lnTo>
                <a:lnTo>
                  <a:pt x="203880" y="306231"/>
                </a:lnTo>
                <a:lnTo>
                  <a:pt x="196132" y="356713"/>
                </a:lnTo>
                <a:lnTo>
                  <a:pt x="189299" y="407379"/>
                </a:lnTo>
                <a:lnTo>
                  <a:pt x="183191" y="458155"/>
                </a:lnTo>
                <a:lnTo>
                  <a:pt x="177624" y="508968"/>
                </a:lnTo>
                <a:lnTo>
                  <a:pt x="172408" y="559744"/>
                </a:lnTo>
                <a:lnTo>
                  <a:pt x="176004" y="583849"/>
                </a:lnTo>
                <a:lnTo>
                  <a:pt x="188216" y="608822"/>
                </a:lnTo>
                <a:lnTo>
                  <a:pt x="204092" y="634163"/>
                </a:lnTo>
                <a:lnTo>
                  <a:pt x="218678" y="659368"/>
                </a:lnTo>
                <a:lnTo>
                  <a:pt x="453170" y="659368"/>
                </a:lnTo>
                <a:lnTo>
                  <a:pt x="448719" y="667373"/>
                </a:lnTo>
                <a:lnTo>
                  <a:pt x="409816" y="719784"/>
                </a:lnTo>
                <a:lnTo>
                  <a:pt x="351436" y="776729"/>
                </a:lnTo>
                <a:lnTo>
                  <a:pt x="312641" y="800481"/>
                </a:lnTo>
                <a:lnTo>
                  <a:pt x="272662" y="815322"/>
                </a:lnTo>
                <a:lnTo>
                  <a:pt x="232457" y="821387"/>
                </a:lnTo>
                <a:close/>
              </a:path>
              <a:path w="3642994" h="2383790">
                <a:moveTo>
                  <a:pt x="453170" y="659368"/>
                </a:moveTo>
                <a:lnTo>
                  <a:pt x="218678" y="659368"/>
                </a:lnTo>
                <a:lnTo>
                  <a:pt x="245348" y="643169"/>
                </a:lnTo>
                <a:lnTo>
                  <a:pt x="273054" y="627537"/>
                </a:lnTo>
                <a:lnTo>
                  <a:pt x="297760" y="610288"/>
                </a:lnTo>
                <a:lnTo>
                  <a:pt x="339500" y="542683"/>
                </a:lnTo>
                <a:lnTo>
                  <a:pt x="362220" y="495394"/>
                </a:lnTo>
                <a:lnTo>
                  <a:pt x="384176" y="447692"/>
                </a:lnTo>
                <a:lnTo>
                  <a:pt x="405951" y="399900"/>
                </a:lnTo>
                <a:lnTo>
                  <a:pt x="428128" y="352342"/>
                </a:lnTo>
                <a:lnTo>
                  <a:pt x="451290" y="305341"/>
                </a:lnTo>
                <a:lnTo>
                  <a:pt x="476019" y="259219"/>
                </a:lnTo>
                <a:lnTo>
                  <a:pt x="530319" y="202702"/>
                </a:lnTo>
                <a:lnTo>
                  <a:pt x="588922" y="181197"/>
                </a:lnTo>
                <a:lnTo>
                  <a:pt x="627463" y="206299"/>
                </a:lnTo>
                <a:lnTo>
                  <a:pt x="636890" y="241004"/>
                </a:lnTo>
                <a:lnTo>
                  <a:pt x="627153" y="281425"/>
                </a:lnTo>
                <a:lnTo>
                  <a:pt x="608200" y="323679"/>
                </a:lnTo>
                <a:lnTo>
                  <a:pt x="587043" y="368464"/>
                </a:lnTo>
                <a:lnTo>
                  <a:pt x="566525" y="413561"/>
                </a:lnTo>
                <a:lnTo>
                  <a:pt x="546383" y="458843"/>
                </a:lnTo>
                <a:lnTo>
                  <a:pt x="526356" y="504181"/>
                </a:lnTo>
                <a:lnTo>
                  <a:pt x="506182" y="549449"/>
                </a:lnTo>
                <a:lnTo>
                  <a:pt x="485600" y="594520"/>
                </a:lnTo>
                <a:lnTo>
                  <a:pt x="464348" y="639265"/>
                </a:lnTo>
                <a:lnTo>
                  <a:pt x="453170" y="659368"/>
                </a:lnTo>
                <a:close/>
              </a:path>
              <a:path w="3642994" h="2383790">
                <a:moveTo>
                  <a:pt x="1216385" y="161646"/>
                </a:moveTo>
                <a:lnTo>
                  <a:pt x="1175433" y="159029"/>
                </a:lnTo>
                <a:lnTo>
                  <a:pt x="1138143" y="136315"/>
                </a:lnTo>
                <a:lnTo>
                  <a:pt x="1102255" y="103488"/>
                </a:lnTo>
                <a:lnTo>
                  <a:pt x="1071503" y="64388"/>
                </a:lnTo>
                <a:lnTo>
                  <a:pt x="1049620" y="22856"/>
                </a:lnTo>
                <a:lnTo>
                  <a:pt x="1044334" y="0"/>
                </a:lnTo>
                <a:lnTo>
                  <a:pt x="1192580" y="0"/>
                </a:lnTo>
                <a:lnTo>
                  <a:pt x="1194297" y="19438"/>
                </a:lnTo>
                <a:lnTo>
                  <a:pt x="1395931" y="19438"/>
                </a:lnTo>
                <a:lnTo>
                  <a:pt x="1383425" y="38971"/>
                </a:lnTo>
                <a:lnTo>
                  <a:pt x="1354166" y="82377"/>
                </a:lnTo>
                <a:lnTo>
                  <a:pt x="1318176" y="117132"/>
                </a:lnTo>
                <a:lnTo>
                  <a:pt x="1268108" y="145617"/>
                </a:lnTo>
                <a:lnTo>
                  <a:pt x="1216385" y="161646"/>
                </a:lnTo>
                <a:close/>
              </a:path>
              <a:path w="3642994" h="2383790">
                <a:moveTo>
                  <a:pt x="1395931" y="19438"/>
                </a:moveTo>
                <a:lnTo>
                  <a:pt x="1194297" y="19438"/>
                </a:lnTo>
                <a:lnTo>
                  <a:pt x="1220666" y="0"/>
                </a:lnTo>
                <a:lnTo>
                  <a:pt x="1408376" y="0"/>
                </a:lnTo>
                <a:lnTo>
                  <a:pt x="1395931" y="19438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706924" y="2535029"/>
            <a:ext cx="3675379" cy="11404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7300" spc="85" dirty="0">
                <a:solidFill>
                  <a:srgbClr val="FFFFFF"/>
                </a:solidFill>
                <a:latin typeface="Trebuchet MS"/>
                <a:cs typeface="Trebuchet MS"/>
              </a:rPr>
              <a:t>Balainha</a:t>
            </a:r>
            <a:endParaRPr sz="73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06924" y="3480611"/>
            <a:ext cx="15775940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01600" algn="just">
              <a:lnSpc>
                <a:spcPct val="116700"/>
              </a:lnSpc>
              <a:spcBef>
                <a:spcPts val="95"/>
              </a:spcBef>
            </a:pPr>
            <a:r>
              <a:rPr sz="3000" spc="180" dirty="0">
                <a:solidFill>
                  <a:srgbClr val="FEFEFE"/>
                </a:solidFill>
                <a:latin typeface="Tahoma"/>
                <a:cs typeface="Tahoma"/>
              </a:rPr>
              <a:t>A</a:t>
            </a:r>
            <a:r>
              <a:rPr sz="3000" spc="-12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000" spc="50" dirty="0">
                <a:solidFill>
                  <a:srgbClr val="FEFEFE"/>
                </a:solidFill>
                <a:latin typeface="Tahoma"/>
                <a:cs typeface="Tahoma"/>
              </a:rPr>
              <a:t>balainha</a:t>
            </a:r>
            <a:r>
              <a:rPr sz="3000" spc="-12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000" spc="125" dirty="0">
                <a:solidFill>
                  <a:srgbClr val="FEFEFE"/>
                </a:solidFill>
                <a:latin typeface="Tahoma"/>
                <a:cs typeface="Tahoma"/>
              </a:rPr>
              <a:t>é</a:t>
            </a:r>
            <a:r>
              <a:rPr sz="3000" spc="-12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000" spc="75" dirty="0">
                <a:solidFill>
                  <a:srgbClr val="FEFEFE"/>
                </a:solidFill>
                <a:latin typeface="Tahoma"/>
                <a:cs typeface="Tahoma"/>
              </a:rPr>
              <a:t>uma</a:t>
            </a:r>
            <a:r>
              <a:rPr sz="3000" spc="-12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000" spc="130" dirty="0">
                <a:solidFill>
                  <a:srgbClr val="FEFEFE"/>
                </a:solidFill>
                <a:latin typeface="Tahoma"/>
                <a:cs typeface="Tahoma"/>
              </a:rPr>
              <a:t>dança</a:t>
            </a:r>
            <a:r>
              <a:rPr sz="3000" spc="-12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000" spc="100" dirty="0">
                <a:solidFill>
                  <a:srgbClr val="FEFEFE"/>
                </a:solidFill>
                <a:latin typeface="Tahoma"/>
                <a:cs typeface="Tahoma"/>
              </a:rPr>
              <a:t>folclórica</a:t>
            </a:r>
            <a:r>
              <a:rPr sz="3000" spc="-12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000" spc="130" dirty="0">
                <a:solidFill>
                  <a:srgbClr val="FEFEFE"/>
                </a:solidFill>
                <a:latin typeface="Tahoma"/>
                <a:cs typeface="Tahoma"/>
              </a:rPr>
              <a:t>da</a:t>
            </a:r>
            <a:r>
              <a:rPr sz="3000" spc="-12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000" spc="55" dirty="0">
                <a:solidFill>
                  <a:srgbClr val="FEFEFE"/>
                </a:solidFill>
                <a:latin typeface="Tahoma"/>
                <a:cs typeface="Tahoma"/>
              </a:rPr>
              <a:t>região</a:t>
            </a:r>
            <a:r>
              <a:rPr sz="3000" spc="-12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FEFEFE"/>
                </a:solidFill>
                <a:latin typeface="Tahoma"/>
                <a:cs typeface="Tahoma"/>
              </a:rPr>
              <a:t>Sul</a:t>
            </a:r>
            <a:r>
              <a:rPr sz="3000" spc="-12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000" spc="180" dirty="0">
                <a:solidFill>
                  <a:srgbClr val="FEFEFE"/>
                </a:solidFill>
                <a:latin typeface="Tahoma"/>
                <a:cs typeface="Tahoma"/>
              </a:rPr>
              <a:t>do</a:t>
            </a:r>
            <a:r>
              <a:rPr sz="3000" spc="-12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000" spc="-10" dirty="0">
                <a:solidFill>
                  <a:srgbClr val="FEFEFE"/>
                </a:solidFill>
                <a:latin typeface="Tahoma"/>
                <a:cs typeface="Tahoma"/>
              </a:rPr>
              <a:t>Brasil,</a:t>
            </a:r>
            <a:r>
              <a:rPr sz="3000" spc="-12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000" spc="120" dirty="0">
                <a:solidFill>
                  <a:srgbClr val="FEFEFE"/>
                </a:solidFill>
                <a:latin typeface="Tahoma"/>
                <a:cs typeface="Tahoma"/>
              </a:rPr>
              <a:t>praticada</a:t>
            </a:r>
            <a:r>
              <a:rPr sz="3000" spc="-12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000" spc="85" dirty="0">
                <a:solidFill>
                  <a:srgbClr val="FEFEFE"/>
                </a:solidFill>
                <a:latin typeface="Tahoma"/>
                <a:cs typeface="Tahoma"/>
              </a:rPr>
              <a:t>no</a:t>
            </a:r>
            <a:r>
              <a:rPr sz="3000" spc="-12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FEFEFE"/>
                </a:solidFill>
                <a:latin typeface="Tahoma"/>
                <a:cs typeface="Tahoma"/>
              </a:rPr>
              <a:t>Paraná</a:t>
            </a:r>
            <a:r>
              <a:rPr sz="3000" spc="-12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000" spc="125" dirty="0">
                <a:solidFill>
                  <a:srgbClr val="FEFEFE"/>
                </a:solidFill>
                <a:latin typeface="Tahoma"/>
                <a:cs typeface="Tahoma"/>
              </a:rPr>
              <a:t>e</a:t>
            </a:r>
            <a:r>
              <a:rPr sz="3000" spc="-12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000" spc="135" dirty="0">
                <a:solidFill>
                  <a:srgbClr val="FEFEFE"/>
                </a:solidFill>
                <a:latin typeface="Tahoma"/>
                <a:cs typeface="Tahoma"/>
              </a:rPr>
              <a:t>em</a:t>
            </a:r>
            <a:r>
              <a:rPr sz="3000" spc="-12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000" spc="55" dirty="0">
                <a:solidFill>
                  <a:srgbClr val="FEFEFE"/>
                </a:solidFill>
                <a:latin typeface="Tahoma"/>
                <a:cs typeface="Tahoma"/>
              </a:rPr>
              <a:t>Santa </a:t>
            </a:r>
            <a:r>
              <a:rPr sz="3000" spc="45" dirty="0">
                <a:solidFill>
                  <a:srgbClr val="FEFEFE"/>
                </a:solidFill>
                <a:latin typeface="Tahoma"/>
                <a:cs typeface="Tahoma"/>
              </a:rPr>
              <a:t>Catarina.</a:t>
            </a:r>
            <a:r>
              <a:rPr sz="3000" spc="-9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FEFEFE"/>
                </a:solidFill>
                <a:latin typeface="Tahoma"/>
                <a:cs typeface="Tahoma"/>
              </a:rPr>
              <a:t>É</a:t>
            </a:r>
            <a:r>
              <a:rPr sz="3000" spc="-9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000" spc="140" dirty="0">
                <a:solidFill>
                  <a:srgbClr val="FEFEFE"/>
                </a:solidFill>
                <a:latin typeface="Tahoma"/>
                <a:cs typeface="Tahoma"/>
              </a:rPr>
              <a:t>também</a:t>
            </a:r>
            <a:r>
              <a:rPr sz="3000" spc="-9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000" spc="140" dirty="0">
                <a:solidFill>
                  <a:srgbClr val="FEFEFE"/>
                </a:solidFill>
                <a:latin typeface="Tahoma"/>
                <a:cs typeface="Tahoma"/>
              </a:rPr>
              <a:t>conhecida</a:t>
            </a:r>
            <a:r>
              <a:rPr sz="3000" spc="-10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000" spc="190" dirty="0">
                <a:solidFill>
                  <a:srgbClr val="FEFEFE"/>
                </a:solidFill>
                <a:latin typeface="Tahoma"/>
                <a:cs typeface="Tahoma"/>
              </a:rPr>
              <a:t>como</a:t>
            </a:r>
            <a:r>
              <a:rPr sz="3000" spc="-9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000" spc="75" dirty="0">
                <a:solidFill>
                  <a:srgbClr val="FEFEFE"/>
                </a:solidFill>
                <a:latin typeface="Tahoma"/>
                <a:cs typeface="Tahoma"/>
              </a:rPr>
              <a:t>"Arcos</a:t>
            </a:r>
            <a:r>
              <a:rPr sz="3000" spc="-9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FEFEFE"/>
                </a:solidFill>
                <a:latin typeface="Tahoma"/>
                <a:cs typeface="Tahoma"/>
              </a:rPr>
              <a:t>Floridos"</a:t>
            </a:r>
            <a:r>
              <a:rPr sz="3000" spc="-9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000" spc="85" dirty="0">
                <a:solidFill>
                  <a:srgbClr val="FEFEFE"/>
                </a:solidFill>
                <a:latin typeface="Tahoma"/>
                <a:cs typeface="Tahoma"/>
              </a:rPr>
              <a:t>ou</a:t>
            </a:r>
            <a:r>
              <a:rPr sz="3000" spc="-9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000" spc="-10" dirty="0">
                <a:solidFill>
                  <a:srgbClr val="FEFEFE"/>
                </a:solidFill>
                <a:latin typeface="Tahoma"/>
                <a:cs typeface="Tahoma"/>
              </a:rPr>
              <a:t>"Jardineira".</a:t>
            </a:r>
            <a:endParaRPr sz="3000" dirty="0">
              <a:latin typeface="Tahoma"/>
              <a:cs typeface="Tahoma"/>
            </a:endParaRPr>
          </a:p>
          <a:p>
            <a:pPr marL="12700" marR="5080" algn="just">
              <a:lnSpc>
                <a:spcPts val="4200"/>
              </a:lnSpc>
              <a:spcBef>
                <a:spcPts val="100"/>
              </a:spcBef>
            </a:pPr>
            <a:r>
              <a:rPr sz="3000" spc="180" dirty="0">
                <a:solidFill>
                  <a:srgbClr val="FEFEFE"/>
                </a:solidFill>
                <a:latin typeface="Tahoma"/>
                <a:cs typeface="Tahoma"/>
              </a:rPr>
              <a:t>A</a:t>
            </a:r>
            <a:r>
              <a:rPr sz="3000" spc="-13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000" spc="50" dirty="0">
                <a:solidFill>
                  <a:srgbClr val="FEFEFE"/>
                </a:solidFill>
                <a:latin typeface="Tahoma"/>
                <a:cs typeface="Tahoma"/>
              </a:rPr>
              <a:t>balainha</a:t>
            </a:r>
            <a:r>
              <a:rPr sz="3000" spc="-12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000" spc="125" dirty="0">
                <a:solidFill>
                  <a:srgbClr val="FEFEFE"/>
                </a:solidFill>
                <a:latin typeface="Tahoma"/>
                <a:cs typeface="Tahoma"/>
              </a:rPr>
              <a:t>é</a:t>
            </a:r>
            <a:r>
              <a:rPr sz="3000" spc="-12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000" spc="75" dirty="0">
                <a:solidFill>
                  <a:srgbClr val="FEFEFE"/>
                </a:solidFill>
                <a:latin typeface="Tahoma"/>
                <a:cs typeface="Tahoma"/>
              </a:rPr>
              <a:t>uma</a:t>
            </a:r>
            <a:r>
              <a:rPr sz="3000" spc="-12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000" spc="130" dirty="0">
                <a:solidFill>
                  <a:srgbClr val="FEFEFE"/>
                </a:solidFill>
                <a:latin typeface="Tahoma"/>
                <a:cs typeface="Tahoma"/>
              </a:rPr>
              <a:t>dança</a:t>
            </a:r>
            <a:r>
              <a:rPr sz="3000" spc="-12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000" spc="170" dirty="0">
                <a:solidFill>
                  <a:srgbClr val="FEFEFE"/>
                </a:solidFill>
                <a:latin typeface="Tahoma"/>
                <a:cs typeface="Tahoma"/>
              </a:rPr>
              <a:t>de</a:t>
            </a:r>
            <a:r>
              <a:rPr sz="3000" spc="-13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FEFEFE"/>
                </a:solidFill>
                <a:latin typeface="Tahoma"/>
                <a:cs typeface="Tahoma"/>
              </a:rPr>
              <a:t>pares,</a:t>
            </a:r>
            <a:r>
              <a:rPr sz="3000" spc="-12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000" spc="135" dirty="0">
                <a:solidFill>
                  <a:srgbClr val="FEFEFE"/>
                </a:solidFill>
                <a:latin typeface="Tahoma"/>
                <a:cs typeface="Tahoma"/>
              </a:rPr>
              <a:t>em</a:t>
            </a:r>
            <a:r>
              <a:rPr sz="3000" spc="-12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000" spc="125" dirty="0">
                <a:solidFill>
                  <a:srgbClr val="FEFEFE"/>
                </a:solidFill>
                <a:latin typeface="Tahoma"/>
                <a:cs typeface="Tahoma"/>
              </a:rPr>
              <a:t>que</a:t>
            </a:r>
            <a:r>
              <a:rPr sz="3000" spc="-12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000" spc="155" dirty="0">
                <a:solidFill>
                  <a:srgbClr val="FEFEFE"/>
                </a:solidFill>
                <a:latin typeface="Tahoma"/>
                <a:cs typeface="Tahoma"/>
              </a:rPr>
              <a:t>cada</a:t>
            </a:r>
            <a:r>
              <a:rPr sz="3000" spc="-12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000" spc="120" dirty="0">
                <a:solidFill>
                  <a:srgbClr val="FEFEFE"/>
                </a:solidFill>
                <a:latin typeface="Tahoma"/>
                <a:cs typeface="Tahoma"/>
              </a:rPr>
              <a:t>dançante</a:t>
            </a:r>
            <a:r>
              <a:rPr sz="3000" spc="-13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000" spc="60" dirty="0">
                <a:solidFill>
                  <a:srgbClr val="FEFEFE"/>
                </a:solidFill>
                <a:latin typeface="Tahoma"/>
                <a:cs typeface="Tahoma"/>
              </a:rPr>
              <a:t>segura</a:t>
            </a:r>
            <a:r>
              <a:rPr sz="3000" spc="-12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000" spc="90" dirty="0">
                <a:solidFill>
                  <a:srgbClr val="FEFEFE"/>
                </a:solidFill>
                <a:latin typeface="Tahoma"/>
                <a:cs typeface="Tahoma"/>
              </a:rPr>
              <a:t>um</a:t>
            </a:r>
            <a:r>
              <a:rPr sz="3000" spc="-12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000" spc="130" dirty="0">
                <a:solidFill>
                  <a:srgbClr val="FEFEFE"/>
                </a:solidFill>
                <a:latin typeface="Tahoma"/>
                <a:cs typeface="Tahoma"/>
              </a:rPr>
              <a:t>arco</a:t>
            </a:r>
            <a:r>
              <a:rPr sz="3000" spc="-12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000" spc="80" dirty="0">
                <a:solidFill>
                  <a:srgbClr val="FEFEFE"/>
                </a:solidFill>
                <a:latin typeface="Tahoma"/>
                <a:cs typeface="Tahoma"/>
              </a:rPr>
              <a:t>florido</a:t>
            </a:r>
            <a:r>
              <a:rPr sz="3000" spc="-12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000" spc="80" dirty="0">
                <a:solidFill>
                  <a:srgbClr val="FEFEFE"/>
                </a:solidFill>
                <a:latin typeface="Tahoma"/>
                <a:cs typeface="Tahoma"/>
              </a:rPr>
              <a:t>pelas </a:t>
            </a:r>
            <a:r>
              <a:rPr sz="3000" spc="75" dirty="0">
                <a:solidFill>
                  <a:srgbClr val="FEFEFE"/>
                </a:solidFill>
                <a:latin typeface="Tahoma"/>
                <a:cs typeface="Tahoma"/>
              </a:rPr>
              <a:t>extremidades.</a:t>
            </a:r>
            <a:r>
              <a:rPr sz="3000" spc="-14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000" spc="185" dirty="0">
                <a:solidFill>
                  <a:srgbClr val="FEFEFE"/>
                </a:solidFill>
                <a:latin typeface="Tahoma"/>
                <a:cs typeface="Tahoma"/>
              </a:rPr>
              <a:t>Os</a:t>
            </a:r>
            <a:r>
              <a:rPr sz="3000" spc="-14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000" spc="114" dirty="0">
                <a:solidFill>
                  <a:srgbClr val="FEFEFE"/>
                </a:solidFill>
                <a:latin typeface="Tahoma"/>
                <a:cs typeface="Tahoma"/>
              </a:rPr>
              <a:t>movimentos</a:t>
            </a:r>
            <a:r>
              <a:rPr sz="3000" spc="-14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000" spc="130" dirty="0">
                <a:solidFill>
                  <a:srgbClr val="FEFEFE"/>
                </a:solidFill>
                <a:latin typeface="Tahoma"/>
                <a:cs typeface="Tahoma"/>
              </a:rPr>
              <a:t>da</a:t>
            </a:r>
            <a:r>
              <a:rPr sz="3000" spc="-14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000" spc="130" dirty="0">
                <a:solidFill>
                  <a:srgbClr val="FEFEFE"/>
                </a:solidFill>
                <a:latin typeface="Tahoma"/>
                <a:cs typeface="Tahoma"/>
              </a:rPr>
              <a:t>dança</a:t>
            </a:r>
            <a:r>
              <a:rPr sz="3000" spc="-14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000" spc="114" dirty="0">
                <a:solidFill>
                  <a:srgbClr val="FEFEFE"/>
                </a:solidFill>
                <a:latin typeface="Tahoma"/>
                <a:cs typeface="Tahoma"/>
              </a:rPr>
              <a:t>são</a:t>
            </a:r>
            <a:r>
              <a:rPr sz="3000" spc="-14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000" spc="140" dirty="0">
                <a:solidFill>
                  <a:srgbClr val="FEFEFE"/>
                </a:solidFill>
                <a:latin typeface="Tahoma"/>
                <a:cs typeface="Tahoma"/>
              </a:rPr>
              <a:t>chamados</a:t>
            </a:r>
            <a:r>
              <a:rPr sz="3000" spc="-14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000" spc="170" dirty="0">
                <a:solidFill>
                  <a:srgbClr val="FEFEFE"/>
                </a:solidFill>
                <a:latin typeface="Tahoma"/>
                <a:cs typeface="Tahoma"/>
              </a:rPr>
              <a:t>de</a:t>
            </a:r>
            <a:r>
              <a:rPr sz="3000" spc="-14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000" spc="-10" dirty="0">
                <a:solidFill>
                  <a:srgbClr val="FEFEFE"/>
                </a:solidFill>
                <a:latin typeface="Tahoma"/>
                <a:cs typeface="Tahoma"/>
              </a:rPr>
              <a:t>"balainhas"</a:t>
            </a:r>
            <a:r>
              <a:rPr sz="3000" spc="-14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000" spc="-130" dirty="0">
                <a:solidFill>
                  <a:srgbClr val="FEFEFE"/>
                </a:solidFill>
                <a:latin typeface="Tahoma"/>
                <a:cs typeface="Tahoma"/>
              </a:rPr>
              <a:t>e,</a:t>
            </a:r>
            <a:r>
              <a:rPr sz="3000" spc="-14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000" spc="85" dirty="0">
                <a:solidFill>
                  <a:srgbClr val="FEFEFE"/>
                </a:solidFill>
                <a:latin typeface="Tahoma"/>
                <a:cs typeface="Tahoma"/>
              </a:rPr>
              <a:t>no</a:t>
            </a:r>
            <a:r>
              <a:rPr sz="3000" spc="-14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000" spc="-35" dirty="0">
                <a:solidFill>
                  <a:srgbClr val="FEFEFE"/>
                </a:solidFill>
                <a:latin typeface="Tahoma"/>
                <a:cs typeface="Tahoma"/>
              </a:rPr>
              <a:t>final,</a:t>
            </a:r>
            <a:r>
              <a:rPr sz="3000" spc="-14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000" spc="150" dirty="0">
                <a:solidFill>
                  <a:srgbClr val="FEFEFE"/>
                </a:solidFill>
                <a:latin typeface="Tahoma"/>
                <a:cs typeface="Tahoma"/>
              </a:rPr>
              <a:t>os</a:t>
            </a:r>
            <a:r>
              <a:rPr sz="3000" spc="-14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000" spc="114" dirty="0">
                <a:solidFill>
                  <a:srgbClr val="FEFEFE"/>
                </a:solidFill>
                <a:latin typeface="Tahoma"/>
                <a:cs typeface="Tahoma"/>
              </a:rPr>
              <a:t>arcos</a:t>
            </a:r>
            <a:endParaRPr sz="3000" dirty="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06924" y="5690411"/>
            <a:ext cx="35312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114" dirty="0">
                <a:solidFill>
                  <a:srgbClr val="FEFEFE"/>
                </a:solidFill>
                <a:latin typeface="Tahoma"/>
                <a:cs typeface="Tahoma"/>
              </a:rPr>
              <a:t>são</a:t>
            </a:r>
            <a:r>
              <a:rPr sz="3000" spc="-14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000" spc="90" dirty="0">
                <a:solidFill>
                  <a:srgbClr val="FEFEFE"/>
                </a:solidFill>
                <a:latin typeface="Tahoma"/>
                <a:cs typeface="Tahoma"/>
              </a:rPr>
              <a:t>desmanchados.</a:t>
            </a:r>
            <a:endParaRPr sz="30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45998" y="5861076"/>
            <a:ext cx="15851505" cy="3385185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sz="7300" spc="285" dirty="0">
                <a:solidFill>
                  <a:srgbClr val="FEFEFE"/>
                </a:solidFill>
                <a:latin typeface="Trebuchet MS"/>
                <a:cs typeface="Trebuchet MS"/>
              </a:rPr>
              <a:t>Carimbó</a:t>
            </a:r>
            <a:endParaRPr sz="7300" dirty="0">
              <a:latin typeface="Trebuchet MS"/>
              <a:cs typeface="Trebuchet MS"/>
            </a:endParaRPr>
          </a:p>
          <a:p>
            <a:pPr marL="12700" marR="5080" algn="just">
              <a:lnSpc>
                <a:spcPts val="4270"/>
              </a:lnSpc>
            </a:pPr>
            <a:r>
              <a:rPr sz="3100" spc="240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31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130" dirty="0">
                <a:solidFill>
                  <a:srgbClr val="FFFFFF"/>
                </a:solidFill>
                <a:latin typeface="Tahoma"/>
                <a:cs typeface="Tahoma"/>
              </a:rPr>
              <a:t>carimbó</a:t>
            </a:r>
            <a:r>
              <a:rPr sz="310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110" dirty="0">
                <a:solidFill>
                  <a:srgbClr val="FFFFFF"/>
                </a:solidFill>
                <a:latin typeface="Tahoma"/>
                <a:cs typeface="Tahoma"/>
              </a:rPr>
              <a:t>é</a:t>
            </a:r>
            <a:r>
              <a:rPr sz="310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75" dirty="0">
                <a:solidFill>
                  <a:srgbClr val="FFFFFF"/>
                </a:solidFill>
                <a:latin typeface="Tahoma"/>
                <a:cs typeface="Tahoma"/>
              </a:rPr>
              <a:t>uma</a:t>
            </a:r>
            <a:r>
              <a:rPr sz="3100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135" dirty="0">
                <a:solidFill>
                  <a:srgbClr val="FFFFFF"/>
                </a:solidFill>
                <a:latin typeface="Tahoma"/>
                <a:cs typeface="Tahoma"/>
              </a:rPr>
              <a:t>dança</a:t>
            </a:r>
            <a:r>
              <a:rPr sz="310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65" dirty="0">
                <a:solidFill>
                  <a:srgbClr val="FFFFFF"/>
                </a:solidFill>
                <a:latin typeface="Tahoma"/>
                <a:cs typeface="Tahoma"/>
              </a:rPr>
              <a:t>cultural</a:t>
            </a:r>
            <a:r>
              <a:rPr sz="310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130" dirty="0">
                <a:solidFill>
                  <a:srgbClr val="FFFFFF"/>
                </a:solidFill>
                <a:latin typeface="Tahoma"/>
                <a:cs typeface="Tahoma"/>
              </a:rPr>
              <a:t>da</a:t>
            </a:r>
            <a:r>
              <a:rPr sz="3100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dirty="0">
                <a:solidFill>
                  <a:srgbClr val="FFFFFF"/>
                </a:solidFill>
                <a:latin typeface="Tahoma"/>
                <a:cs typeface="Tahoma"/>
              </a:rPr>
              <a:t>região</a:t>
            </a:r>
            <a:r>
              <a:rPr sz="310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dirty="0">
                <a:solidFill>
                  <a:srgbClr val="FFFFFF"/>
                </a:solidFill>
                <a:latin typeface="Tahoma"/>
                <a:cs typeface="Tahoma"/>
              </a:rPr>
              <a:t>Norte,</a:t>
            </a:r>
            <a:r>
              <a:rPr sz="310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dirty="0">
                <a:solidFill>
                  <a:srgbClr val="FFFFFF"/>
                </a:solidFill>
                <a:latin typeface="Tahoma"/>
                <a:cs typeface="Tahoma"/>
              </a:rPr>
              <a:t>assim,</a:t>
            </a:r>
            <a:r>
              <a:rPr sz="3100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135" dirty="0">
                <a:solidFill>
                  <a:srgbClr val="FFFFFF"/>
                </a:solidFill>
                <a:latin typeface="Tahoma"/>
                <a:cs typeface="Tahoma"/>
              </a:rPr>
              <a:t>tem</a:t>
            </a:r>
            <a:r>
              <a:rPr sz="310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310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75" dirty="0">
                <a:solidFill>
                  <a:srgbClr val="FFFFFF"/>
                </a:solidFill>
                <a:latin typeface="Tahoma"/>
                <a:cs typeface="Tahoma"/>
              </a:rPr>
              <a:t>sua</a:t>
            </a:r>
            <a:r>
              <a:rPr sz="3100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65" dirty="0">
                <a:solidFill>
                  <a:srgbClr val="FFFFFF"/>
                </a:solidFill>
                <a:latin typeface="Tahoma"/>
                <a:cs typeface="Tahoma"/>
              </a:rPr>
              <a:t>origem</a:t>
            </a:r>
            <a:r>
              <a:rPr sz="310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80" dirty="0">
                <a:solidFill>
                  <a:srgbClr val="FFFFFF"/>
                </a:solidFill>
                <a:latin typeface="Tahoma"/>
                <a:cs typeface="Tahoma"/>
              </a:rPr>
              <a:t>no</a:t>
            </a:r>
            <a:r>
              <a:rPr sz="310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130" dirty="0">
                <a:solidFill>
                  <a:srgbClr val="FFFFFF"/>
                </a:solidFill>
                <a:latin typeface="Tahoma"/>
                <a:cs typeface="Tahoma"/>
              </a:rPr>
              <a:t>estado</a:t>
            </a:r>
            <a:r>
              <a:rPr sz="310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150" dirty="0">
                <a:solidFill>
                  <a:srgbClr val="FFFFFF"/>
                </a:solidFill>
                <a:latin typeface="Tahoma"/>
                <a:cs typeface="Tahoma"/>
              </a:rPr>
              <a:t>do </a:t>
            </a:r>
            <a:r>
              <a:rPr sz="3100" dirty="0">
                <a:solidFill>
                  <a:srgbClr val="FFFFFF"/>
                </a:solidFill>
                <a:latin typeface="Tahoma"/>
                <a:cs typeface="Tahoma"/>
              </a:rPr>
              <a:t>Pará</a:t>
            </a:r>
            <a:r>
              <a:rPr sz="3100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85" dirty="0">
                <a:solidFill>
                  <a:srgbClr val="FFFFFF"/>
                </a:solidFill>
                <a:latin typeface="Tahoma"/>
                <a:cs typeface="Tahoma"/>
              </a:rPr>
              <a:t>durante</a:t>
            </a:r>
            <a:r>
              <a:rPr sz="310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135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310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120" dirty="0">
                <a:solidFill>
                  <a:srgbClr val="FFFFFF"/>
                </a:solidFill>
                <a:latin typeface="Tahoma"/>
                <a:cs typeface="Tahoma"/>
              </a:rPr>
              <a:t>século</a:t>
            </a:r>
            <a:r>
              <a:rPr sz="310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-220" dirty="0">
                <a:solidFill>
                  <a:srgbClr val="FFFFFF"/>
                </a:solidFill>
                <a:latin typeface="Tahoma"/>
                <a:cs typeface="Tahoma"/>
              </a:rPr>
              <a:t>XVII,</a:t>
            </a:r>
            <a:r>
              <a:rPr sz="310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3100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75" dirty="0">
                <a:solidFill>
                  <a:srgbClr val="FFFFFF"/>
                </a:solidFill>
                <a:latin typeface="Tahoma"/>
                <a:cs typeface="Tahoma"/>
              </a:rPr>
              <a:t>partir</a:t>
            </a:r>
            <a:r>
              <a:rPr sz="310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135" dirty="0">
                <a:solidFill>
                  <a:srgbClr val="FFFFFF"/>
                </a:solidFill>
                <a:latin typeface="Tahoma"/>
                <a:cs typeface="Tahoma"/>
              </a:rPr>
              <a:t>das</a:t>
            </a:r>
            <a:r>
              <a:rPr sz="310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135" dirty="0">
                <a:solidFill>
                  <a:srgbClr val="FFFFFF"/>
                </a:solidFill>
                <a:latin typeface="Tahoma"/>
                <a:cs typeface="Tahoma"/>
              </a:rPr>
              <a:t>danças</a:t>
            </a:r>
            <a:r>
              <a:rPr sz="310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11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3100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150" dirty="0">
                <a:solidFill>
                  <a:srgbClr val="FFFFFF"/>
                </a:solidFill>
                <a:latin typeface="Tahoma"/>
                <a:cs typeface="Tahoma"/>
              </a:rPr>
              <a:t>costumes</a:t>
            </a:r>
            <a:r>
              <a:rPr sz="310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dirty="0">
                <a:solidFill>
                  <a:srgbClr val="FFFFFF"/>
                </a:solidFill>
                <a:latin typeface="Tahoma"/>
                <a:cs typeface="Tahoma"/>
              </a:rPr>
              <a:t>indígenas.</a:t>
            </a:r>
            <a:r>
              <a:rPr sz="310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110" dirty="0">
                <a:solidFill>
                  <a:srgbClr val="FFFFFF"/>
                </a:solidFill>
                <a:latin typeface="Tahoma"/>
                <a:cs typeface="Tahoma"/>
              </a:rPr>
              <a:t>Nesse</a:t>
            </a:r>
            <a:r>
              <a:rPr sz="310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50" dirty="0">
                <a:solidFill>
                  <a:srgbClr val="FFFFFF"/>
                </a:solidFill>
                <a:latin typeface="Tahoma"/>
                <a:cs typeface="Tahoma"/>
              </a:rPr>
              <a:t>sentido,</a:t>
            </a:r>
            <a:r>
              <a:rPr sz="310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85" dirty="0">
                <a:solidFill>
                  <a:srgbClr val="FFFFFF"/>
                </a:solidFill>
                <a:latin typeface="Tahoma"/>
                <a:cs typeface="Tahoma"/>
              </a:rPr>
              <a:t>o </a:t>
            </a:r>
            <a:r>
              <a:rPr sz="3100" spc="105" dirty="0">
                <a:solidFill>
                  <a:srgbClr val="FFFFFF"/>
                </a:solidFill>
                <a:latin typeface="Tahoma"/>
                <a:cs typeface="Tahoma"/>
              </a:rPr>
              <a:t>nome</a:t>
            </a:r>
            <a:r>
              <a:rPr sz="31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110" dirty="0">
                <a:solidFill>
                  <a:srgbClr val="FFFFFF"/>
                </a:solidFill>
                <a:latin typeface="Tahoma"/>
                <a:cs typeface="Tahoma"/>
              </a:rPr>
              <a:t>é</a:t>
            </a:r>
            <a:r>
              <a:rPr sz="31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130" dirty="0">
                <a:solidFill>
                  <a:srgbClr val="FFFFFF"/>
                </a:solidFill>
                <a:latin typeface="Tahoma"/>
                <a:cs typeface="Tahoma"/>
              </a:rPr>
              <a:t>em</a:t>
            </a:r>
            <a:r>
              <a:rPr sz="31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80" dirty="0">
                <a:solidFill>
                  <a:srgbClr val="FFFFFF"/>
                </a:solidFill>
                <a:latin typeface="Tahoma"/>
                <a:cs typeface="Tahoma"/>
              </a:rPr>
              <a:t>homenagem</a:t>
            </a:r>
            <a:r>
              <a:rPr sz="31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85" dirty="0">
                <a:solidFill>
                  <a:srgbClr val="FFFFFF"/>
                </a:solidFill>
                <a:latin typeface="Tahoma"/>
                <a:cs typeface="Tahoma"/>
              </a:rPr>
              <a:t>ao</a:t>
            </a:r>
            <a:r>
              <a:rPr sz="3100" spc="-1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85" dirty="0">
                <a:solidFill>
                  <a:srgbClr val="FFFFFF"/>
                </a:solidFill>
                <a:latin typeface="Tahoma"/>
                <a:cs typeface="Tahoma"/>
              </a:rPr>
              <a:t>instrumento</a:t>
            </a:r>
            <a:r>
              <a:rPr sz="31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100" dirty="0">
                <a:solidFill>
                  <a:srgbClr val="FFFFFF"/>
                </a:solidFill>
                <a:latin typeface="Tahoma"/>
                <a:cs typeface="Tahoma"/>
              </a:rPr>
              <a:t>musical</a:t>
            </a:r>
            <a:r>
              <a:rPr sz="31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50" dirty="0">
                <a:solidFill>
                  <a:srgbClr val="FFFFFF"/>
                </a:solidFill>
                <a:latin typeface="Tahoma"/>
                <a:cs typeface="Tahoma"/>
              </a:rPr>
              <a:t>indígena</a:t>
            </a:r>
            <a:r>
              <a:rPr sz="31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60" dirty="0">
                <a:solidFill>
                  <a:srgbClr val="FFFFFF"/>
                </a:solidFill>
                <a:latin typeface="Tahoma"/>
                <a:cs typeface="Tahoma"/>
              </a:rPr>
              <a:t>curimbó,</a:t>
            </a:r>
            <a:r>
              <a:rPr sz="3100" spc="-1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114" dirty="0">
                <a:solidFill>
                  <a:srgbClr val="FFFFFF"/>
                </a:solidFill>
                <a:latin typeface="Tahoma"/>
                <a:cs typeface="Tahoma"/>
              </a:rPr>
              <a:t>tambor</a:t>
            </a:r>
            <a:r>
              <a:rPr sz="31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50" dirty="0">
                <a:solidFill>
                  <a:srgbClr val="FFFFFF"/>
                </a:solidFill>
                <a:latin typeface="Tahoma"/>
                <a:cs typeface="Tahoma"/>
              </a:rPr>
              <a:t>artesanal </a:t>
            </a:r>
            <a:r>
              <a:rPr sz="3100" spc="95" dirty="0">
                <a:solidFill>
                  <a:srgbClr val="FFFFFF"/>
                </a:solidFill>
                <a:latin typeface="Tahoma"/>
                <a:cs typeface="Tahoma"/>
              </a:rPr>
              <a:t>muito</a:t>
            </a:r>
            <a:r>
              <a:rPr sz="3100" spc="-1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110" dirty="0">
                <a:solidFill>
                  <a:srgbClr val="FFFFFF"/>
                </a:solidFill>
                <a:latin typeface="Tahoma"/>
                <a:cs typeface="Tahoma"/>
              </a:rPr>
              <a:t>usado</a:t>
            </a:r>
            <a:r>
              <a:rPr sz="3100" spc="-1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130" dirty="0">
                <a:solidFill>
                  <a:srgbClr val="FFFFFF"/>
                </a:solidFill>
                <a:latin typeface="Tahoma"/>
                <a:cs typeface="Tahoma"/>
              </a:rPr>
              <a:t>em</a:t>
            </a:r>
            <a:r>
              <a:rPr sz="3100" spc="-1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120" dirty="0">
                <a:solidFill>
                  <a:srgbClr val="FFFFFF"/>
                </a:solidFill>
                <a:latin typeface="Tahoma"/>
                <a:cs typeface="Tahoma"/>
              </a:rPr>
              <a:t>apresentações</a:t>
            </a:r>
            <a:r>
              <a:rPr sz="3100" spc="-1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100" dirty="0">
                <a:solidFill>
                  <a:srgbClr val="FFFFFF"/>
                </a:solidFill>
                <a:latin typeface="Tahoma"/>
                <a:cs typeface="Tahoma"/>
              </a:rPr>
              <a:t>artísticas</a:t>
            </a:r>
            <a:r>
              <a:rPr sz="3100" spc="-1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11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3100" spc="-1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-10" dirty="0">
                <a:solidFill>
                  <a:srgbClr val="FFFFFF"/>
                </a:solidFill>
                <a:latin typeface="Tahoma"/>
                <a:cs typeface="Tahoma"/>
              </a:rPr>
              <a:t>religiosas.</a:t>
            </a:r>
            <a:endParaRPr sz="3100" dirty="0">
              <a:latin typeface="Tahoma"/>
              <a:cs typeface="Tahom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764140" y="594569"/>
            <a:ext cx="13301344" cy="1683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850" spc="-409" dirty="0"/>
              <a:t>Desenho</a:t>
            </a:r>
            <a:r>
              <a:rPr sz="10850" spc="1000" dirty="0"/>
              <a:t> </a:t>
            </a:r>
            <a:r>
              <a:rPr sz="10850" spc="-509" dirty="0"/>
              <a:t>do</a:t>
            </a:r>
            <a:r>
              <a:rPr sz="10850" spc="1000" dirty="0"/>
              <a:t> </a:t>
            </a:r>
            <a:r>
              <a:rPr sz="10850" spc="-580" dirty="0"/>
              <a:t>espetáculo</a:t>
            </a:r>
            <a:endParaRPr sz="1085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87" y="8854210"/>
            <a:ext cx="5989955" cy="1433195"/>
          </a:xfrm>
          <a:custGeom>
            <a:avLst/>
            <a:gdLst/>
            <a:ahLst/>
            <a:cxnLst/>
            <a:rect l="l" t="t" r="r" b="b"/>
            <a:pathLst>
              <a:path w="5989955" h="1433195">
                <a:moveTo>
                  <a:pt x="3724126" y="1269088"/>
                </a:moveTo>
                <a:lnTo>
                  <a:pt x="3173971" y="1095271"/>
                </a:lnTo>
                <a:lnTo>
                  <a:pt x="3324925" y="1063051"/>
                </a:lnTo>
                <a:lnTo>
                  <a:pt x="3375918" y="1052525"/>
                </a:lnTo>
                <a:lnTo>
                  <a:pt x="3636549" y="1001681"/>
                </a:lnTo>
                <a:lnTo>
                  <a:pt x="3653921" y="1007169"/>
                </a:lnTo>
                <a:lnTo>
                  <a:pt x="3676236" y="1000901"/>
                </a:lnTo>
                <a:lnTo>
                  <a:pt x="3713631" y="1012715"/>
                </a:lnTo>
                <a:lnTo>
                  <a:pt x="3819148" y="1006096"/>
                </a:lnTo>
                <a:lnTo>
                  <a:pt x="3853047" y="1003487"/>
                </a:lnTo>
                <a:lnTo>
                  <a:pt x="3988396" y="1006293"/>
                </a:lnTo>
                <a:lnTo>
                  <a:pt x="4030808" y="1019693"/>
                </a:lnTo>
                <a:lnTo>
                  <a:pt x="4184319" y="1028237"/>
                </a:lnTo>
                <a:lnTo>
                  <a:pt x="4238925" y="1018852"/>
                </a:lnTo>
                <a:lnTo>
                  <a:pt x="4535526" y="1032648"/>
                </a:lnTo>
                <a:lnTo>
                  <a:pt x="4657640" y="1031272"/>
                </a:lnTo>
                <a:lnTo>
                  <a:pt x="4694844" y="1043026"/>
                </a:lnTo>
                <a:lnTo>
                  <a:pt x="4842243" y="1049639"/>
                </a:lnTo>
                <a:lnTo>
                  <a:pt x="5956203" y="1401585"/>
                </a:lnTo>
                <a:lnTo>
                  <a:pt x="5989505" y="1425425"/>
                </a:lnTo>
                <a:lnTo>
                  <a:pt x="5211566" y="1432699"/>
                </a:lnTo>
                <a:lnTo>
                  <a:pt x="4809048" y="1305527"/>
                </a:lnTo>
                <a:lnTo>
                  <a:pt x="4601203" y="1293136"/>
                </a:lnTo>
                <a:lnTo>
                  <a:pt x="4563423" y="1294518"/>
                </a:lnTo>
                <a:lnTo>
                  <a:pt x="4524281" y="1295470"/>
                </a:lnTo>
                <a:lnTo>
                  <a:pt x="4488524" y="1284173"/>
                </a:lnTo>
                <a:lnTo>
                  <a:pt x="4449420" y="1285137"/>
                </a:lnTo>
                <a:lnTo>
                  <a:pt x="4277543" y="1284109"/>
                </a:lnTo>
                <a:lnTo>
                  <a:pt x="4221234" y="1292957"/>
                </a:lnTo>
                <a:lnTo>
                  <a:pt x="4007316" y="1278646"/>
                </a:lnTo>
                <a:lnTo>
                  <a:pt x="3928218" y="1253656"/>
                </a:lnTo>
                <a:lnTo>
                  <a:pt x="3916427" y="1263250"/>
                </a:lnTo>
                <a:lnTo>
                  <a:pt x="3871017" y="1262222"/>
                </a:lnTo>
                <a:lnTo>
                  <a:pt x="3820251" y="1272820"/>
                </a:lnTo>
                <a:lnTo>
                  <a:pt x="3724126" y="1269088"/>
                </a:lnTo>
                <a:close/>
              </a:path>
              <a:path w="5989955" h="1433195">
                <a:moveTo>
                  <a:pt x="0" y="265628"/>
                </a:moveTo>
                <a:lnTo>
                  <a:pt x="2365" y="0"/>
                </a:lnTo>
                <a:lnTo>
                  <a:pt x="23657" y="6727"/>
                </a:lnTo>
                <a:lnTo>
                  <a:pt x="127664" y="12949"/>
                </a:lnTo>
                <a:lnTo>
                  <a:pt x="640982" y="175127"/>
                </a:lnTo>
                <a:lnTo>
                  <a:pt x="680928" y="201067"/>
                </a:lnTo>
                <a:lnTo>
                  <a:pt x="719076" y="226438"/>
                </a:lnTo>
                <a:lnTo>
                  <a:pt x="751873" y="263437"/>
                </a:lnTo>
                <a:lnTo>
                  <a:pt x="783420" y="300042"/>
                </a:lnTo>
                <a:lnTo>
                  <a:pt x="818372" y="337722"/>
                </a:lnTo>
                <a:lnTo>
                  <a:pt x="852130" y="375025"/>
                </a:lnTo>
                <a:lnTo>
                  <a:pt x="881116" y="424140"/>
                </a:lnTo>
                <a:lnTo>
                  <a:pt x="913232" y="460924"/>
                </a:lnTo>
                <a:lnTo>
                  <a:pt x="941074" y="509677"/>
                </a:lnTo>
                <a:lnTo>
                  <a:pt x="960210" y="529041"/>
                </a:lnTo>
                <a:lnTo>
                  <a:pt x="966942" y="544487"/>
                </a:lnTo>
                <a:lnTo>
                  <a:pt x="112073" y="274399"/>
                </a:lnTo>
                <a:lnTo>
                  <a:pt x="72470" y="275205"/>
                </a:lnTo>
                <a:lnTo>
                  <a:pt x="36749" y="263920"/>
                </a:lnTo>
                <a:lnTo>
                  <a:pt x="0" y="265628"/>
                </a:lnTo>
                <a:close/>
              </a:path>
              <a:path w="5989955" h="1433195">
                <a:moveTo>
                  <a:pt x="2825901" y="971983"/>
                </a:moveTo>
                <a:lnTo>
                  <a:pt x="2402642" y="838258"/>
                </a:lnTo>
                <a:lnTo>
                  <a:pt x="2453497" y="841007"/>
                </a:lnTo>
                <a:lnTo>
                  <a:pt x="2782699" y="945015"/>
                </a:lnTo>
                <a:lnTo>
                  <a:pt x="2825901" y="971983"/>
                </a:lnTo>
                <a:close/>
              </a:path>
              <a:path w="5989955" h="1433195">
                <a:moveTo>
                  <a:pt x="2979882" y="1020632"/>
                </a:moveTo>
                <a:lnTo>
                  <a:pt x="2825901" y="971983"/>
                </a:lnTo>
                <a:lnTo>
                  <a:pt x="2932465" y="992332"/>
                </a:lnTo>
                <a:lnTo>
                  <a:pt x="2979882" y="1020632"/>
                </a:lnTo>
                <a:close/>
              </a:path>
              <a:path w="5989955" h="1433195">
                <a:moveTo>
                  <a:pt x="1864909" y="974698"/>
                </a:moveTo>
                <a:lnTo>
                  <a:pt x="1038728" y="713673"/>
                </a:lnTo>
                <a:lnTo>
                  <a:pt x="1064891" y="708621"/>
                </a:lnTo>
                <a:lnTo>
                  <a:pt x="1090135" y="703277"/>
                </a:lnTo>
                <a:lnTo>
                  <a:pt x="1114191" y="697559"/>
                </a:lnTo>
                <a:lnTo>
                  <a:pt x="1136794" y="691382"/>
                </a:lnTo>
                <a:lnTo>
                  <a:pt x="1184444" y="679799"/>
                </a:lnTo>
                <a:lnTo>
                  <a:pt x="1234824" y="669078"/>
                </a:lnTo>
                <a:lnTo>
                  <a:pt x="1379989" y="674986"/>
                </a:lnTo>
                <a:lnTo>
                  <a:pt x="1430918" y="677757"/>
                </a:lnTo>
                <a:lnTo>
                  <a:pt x="1486021" y="668529"/>
                </a:lnTo>
                <a:lnTo>
                  <a:pt x="1641581" y="677720"/>
                </a:lnTo>
                <a:lnTo>
                  <a:pt x="1715510" y="701078"/>
                </a:lnTo>
                <a:lnTo>
                  <a:pt x="1756952" y="700852"/>
                </a:lnTo>
                <a:lnTo>
                  <a:pt x="1830772" y="724175"/>
                </a:lnTo>
                <a:lnTo>
                  <a:pt x="1844979" y="715345"/>
                </a:lnTo>
                <a:lnTo>
                  <a:pt x="1889528" y="716101"/>
                </a:lnTo>
                <a:lnTo>
                  <a:pt x="1939186" y="705152"/>
                </a:lnTo>
                <a:lnTo>
                  <a:pt x="1986131" y="706665"/>
                </a:lnTo>
                <a:lnTo>
                  <a:pt x="3030315" y="1036566"/>
                </a:lnTo>
                <a:lnTo>
                  <a:pt x="3075569" y="1064182"/>
                </a:lnTo>
                <a:lnTo>
                  <a:pt x="3724126" y="1269088"/>
                </a:lnTo>
                <a:lnTo>
                  <a:pt x="3628918" y="1265645"/>
                </a:lnTo>
                <a:lnTo>
                  <a:pt x="3579718" y="1276738"/>
                </a:lnTo>
                <a:lnTo>
                  <a:pt x="3535244" y="1276006"/>
                </a:lnTo>
                <a:lnTo>
                  <a:pt x="3345093" y="1322480"/>
                </a:lnTo>
                <a:lnTo>
                  <a:pt x="3362543" y="1381268"/>
                </a:lnTo>
                <a:lnTo>
                  <a:pt x="3373626" y="1411407"/>
                </a:lnTo>
                <a:lnTo>
                  <a:pt x="1969077" y="967653"/>
                </a:lnTo>
                <a:lnTo>
                  <a:pt x="1941669" y="972312"/>
                </a:lnTo>
                <a:lnTo>
                  <a:pt x="1916847" y="977789"/>
                </a:lnTo>
                <a:lnTo>
                  <a:pt x="1864909" y="974698"/>
                </a:lnTo>
                <a:close/>
              </a:path>
              <a:path w="5989955" h="1433195">
                <a:moveTo>
                  <a:pt x="151578" y="1432295"/>
                </a:moveTo>
                <a:lnTo>
                  <a:pt x="150754" y="1405397"/>
                </a:lnTo>
                <a:lnTo>
                  <a:pt x="150281" y="1351972"/>
                </a:lnTo>
                <a:lnTo>
                  <a:pt x="147104" y="1311012"/>
                </a:lnTo>
                <a:lnTo>
                  <a:pt x="150881" y="1285568"/>
                </a:lnTo>
                <a:lnTo>
                  <a:pt x="157310" y="1260962"/>
                </a:lnTo>
                <a:lnTo>
                  <a:pt x="161253" y="1248888"/>
                </a:lnTo>
                <a:lnTo>
                  <a:pt x="169048" y="1224714"/>
                </a:lnTo>
                <a:lnTo>
                  <a:pt x="176971" y="1200579"/>
                </a:lnTo>
                <a:lnTo>
                  <a:pt x="185454" y="1176622"/>
                </a:lnTo>
                <a:lnTo>
                  <a:pt x="193353" y="1152480"/>
                </a:lnTo>
                <a:lnTo>
                  <a:pt x="203352" y="1115683"/>
                </a:lnTo>
                <a:lnTo>
                  <a:pt x="218849" y="1067304"/>
                </a:lnTo>
                <a:lnTo>
                  <a:pt x="240698" y="1034250"/>
                </a:lnTo>
                <a:lnTo>
                  <a:pt x="274871" y="991772"/>
                </a:lnTo>
                <a:lnTo>
                  <a:pt x="312040" y="963559"/>
                </a:lnTo>
                <a:lnTo>
                  <a:pt x="354350" y="936970"/>
                </a:lnTo>
                <a:lnTo>
                  <a:pt x="400663" y="911646"/>
                </a:lnTo>
                <a:lnTo>
                  <a:pt x="449212" y="887028"/>
                </a:lnTo>
                <a:lnTo>
                  <a:pt x="499537" y="862972"/>
                </a:lnTo>
                <a:lnTo>
                  <a:pt x="547350" y="851440"/>
                </a:lnTo>
                <a:lnTo>
                  <a:pt x="596016" y="840178"/>
                </a:lnTo>
                <a:lnTo>
                  <a:pt x="648900" y="816930"/>
                </a:lnTo>
                <a:lnTo>
                  <a:pt x="746346" y="794442"/>
                </a:lnTo>
                <a:lnTo>
                  <a:pt x="755888" y="784138"/>
                </a:lnTo>
                <a:lnTo>
                  <a:pt x="778583" y="777990"/>
                </a:lnTo>
                <a:lnTo>
                  <a:pt x="763088" y="733138"/>
                </a:lnTo>
                <a:lnTo>
                  <a:pt x="744017" y="687052"/>
                </a:lnTo>
                <a:lnTo>
                  <a:pt x="722114" y="640280"/>
                </a:lnTo>
                <a:lnTo>
                  <a:pt x="693949" y="604744"/>
                </a:lnTo>
                <a:lnTo>
                  <a:pt x="667802" y="556527"/>
                </a:lnTo>
                <a:lnTo>
                  <a:pt x="636591" y="520028"/>
                </a:lnTo>
                <a:lnTo>
                  <a:pt x="600908" y="482117"/>
                </a:lnTo>
                <a:lnTo>
                  <a:pt x="564004" y="443820"/>
                </a:lnTo>
                <a:lnTo>
                  <a:pt x="479381" y="390446"/>
                </a:lnTo>
                <a:lnTo>
                  <a:pt x="966942" y="544487"/>
                </a:lnTo>
                <a:lnTo>
                  <a:pt x="973673" y="559932"/>
                </a:lnTo>
                <a:lnTo>
                  <a:pt x="986324" y="590567"/>
                </a:lnTo>
                <a:lnTo>
                  <a:pt x="999197" y="621271"/>
                </a:lnTo>
                <a:lnTo>
                  <a:pt x="1007053" y="650391"/>
                </a:lnTo>
                <a:lnTo>
                  <a:pt x="1018751" y="667406"/>
                </a:lnTo>
                <a:lnTo>
                  <a:pt x="1038728" y="713673"/>
                </a:lnTo>
                <a:lnTo>
                  <a:pt x="1864909" y="974698"/>
                </a:lnTo>
                <a:lnTo>
                  <a:pt x="1807521" y="983204"/>
                </a:lnTo>
                <a:lnTo>
                  <a:pt x="1756425" y="967061"/>
                </a:lnTo>
                <a:lnTo>
                  <a:pt x="1700404" y="962680"/>
                </a:lnTo>
                <a:lnTo>
                  <a:pt x="1598635" y="930527"/>
                </a:lnTo>
                <a:lnTo>
                  <a:pt x="1493146" y="923732"/>
                </a:lnTo>
                <a:lnTo>
                  <a:pt x="1492953" y="923671"/>
                </a:lnTo>
                <a:lnTo>
                  <a:pt x="1436835" y="932683"/>
                </a:lnTo>
                <a:lnTo>
                  <a:pt x="1385112" y="929661"/>
                </a:lnTo>
                <a:lnTo>
                  <a:pt x="1359496" y="934886"/>
                </a:lnTo>
                <a:lnTo>
                  <a:pt x="1337341" y="927887"/>
                </a:lnTo>
                <a:lnTo>
                  <a:pt x="1311430" y="933019"/>
                </a:lnTo>
                <a:lnTo>
                  <a:pt x="1286025" y="938311"/>
                </a:lnTo>
                <a:lnTo>
                  <a:pt x="1187608" y="947174"/>
                </a:lnTo>
                <a:lnTo>
                  <a:pt x="1155545" y="950363"/>
                </a:lnTo>
                <a:lnTo>
                  <a:pt x="1146968" y="960972"/>
                </a:lnTo>
                <a:lnTo>
                  <a:pt x="1143398" y="959844"/>
                </a:lnTo>
                <a:lnTo>
                  <a:pt x="1137994" y="971455"/>
                </a:lnTo>
                <a:lnTo>
                  <a:pt x="1135392" y="983952"/>
                </a:lnTo>
                <a:lnTo>
                  <a:pt x="1146841" y="1027525"/>
                </a:lnTo>
                <a:lnTo>
                  <a:pt x="1147851" y="1081119"/>
                </a:lnTo>
                <a:lnTo>
                  <a:pt x="1145630" y="1107055"/>
                </a:lnTo>
                <a:lnTo>
                  <a:pt x="877563" y="1022362"/>
                </a:lnTo>
                <a:lnTo>
                  <a:pt x="864391" y="1031519"/>
                </a:lnTo>
                <a:lnTo>
                  <a:pt x="855082" y="1028578"/>
                </a:lnTo>
                <a:lnTo>
                  <a:pt x="842056" y="1037781"/>
                </a:lnTo>
                <a:lnTo>
                  <a:pt x="833034" y="1034931"/>
                </a:lnTo>
                <a:lnTo>
                  <a:pt x="774473" y="1056385"/>
                </a:lnTo>
                <a:lnTo>
                  <a:pt x="747366" y="1061140"/>
                </a:lnTo>
                <a:lnTo>
                  <a:pt x="720788" y="1066062"/>
                </a:lnTo>
                <a:lnTo>
                  <a:pt x="670428" y="1090107"/>
                </a:lnTo>
                <a:lnTo>
                  <a:pt x="624057" y="1102094"/>
                </a:lnTo>
                <a:lnTo>
                  <a:pt x="574078" y="1126260"/>
                </a:lnTo>
                <a:lnTo>
                  <a:pt x="528201" y="1138403"/>
                </a:lnTo>
                <a:lnTo>
                  <a:pt x="478830" y="1162761"/>
                </a:lnTo>
                <a:lnTo>
                  <a:pt x="451192" y="1193986"/>
                </a:lnTo>
                <a:lnTo>
                  <a:pt x="431494" y="1241037"/>
                </a:lnTo>
                <a:lnTo>
                  <a:pt x="418125" y="1290089"/>
                </a:lnTo>
                <a:lnTo>
                  <a:pt x="412922" y="1328401"/>
                </a:lnTo>
                <a:lnTo>
                  <a:pt x="408207" y="1380187"/>
                </a:lnTo>
                <a:lnTo>
                  <a:pt x="411632" y="1421225"/>
                </a:lnTo>
                <a:lnTo>
                  <a:pt x="442215" y="1430887"/>
                </a:lnTo>
                <a:lnTo>
                  <a:pt x="151578" y="1432295"/>
                </a:lnTo>
                <a:close/>
              </a:path>
              <a:path w="5989955" h="1433195">
                <a:moveTo>
                  <a:pt x="2653891" y="1423751"/>
                </a:moveTo>
                <a:lnTo>
                  <a:pt x="2660192" y="1412423"/>
                </a:lnTo>
                <a:lnTo>
                  <a:pt x="2688648" y="1381457"/>
                </a:lnTo>
                <a:lnTo>
                  <a:pt x="2722141" y="1352083"/>
                </a:lnTo>
                <a:lnTo>
                  <a:pt x="2760376" y="1324102"/>
                </a:lnTo>
                <a:lnTo>
                  <a:pt x="2783824" y="1304977"/>
                </a:lnTo>
                <a:lnTo>
                  <a:pt x="2806796" y="1285597"/>
                </a:lnTo>
                <a:lnTo>
                  <a:pt x="2830239" y="1266367"/>
                </a:lnTo>
                <a:lnTo>
                  <a:pt x="2855196" y="1247614"/>
                </a:lnTo>
                <a:lnTo>
                  <a:pt x="3373626" y="1411407"/>
                </a:lnTo>
                <a:lnTo>
                  <a:pt x="3379167" y="1426477"/>
                </a:lnTo>
                <a:lnTo>
                  <a:pt x="2653891" y="1423751"/>
                </a:lnTo>
                <a:close/>
              </a:path>
              <a:path w="5989955" h="1433195">
                <a:moveTo>
                  <a:pt x="3056647" y="1428718"/>
                </a:moveTo>
                <a:lnTo>
                  <a:pt x="3080859" y="1425356"/>
                </a:lnTo>
                <a:lnTo>
                  <a:pt x="3088368" y="1427728"/>
                </a:lnTo>
                <a:lnTo>
                  <a:pt x="3056647" y="1428718"/>
                </a:lnTo>
                <a:close/>
              </a:path>
              <a:path w="5989955" h="1433195">
                <a:moveTo>
                  <a:pt x="3051344" y="1429454"/>
                </a:moveTo>
                <a:lnTo>
                  <a:pt x="3049699" y="1428934"/>
                </a:lnTo>
                <a:lnTo>
                  <a:pt x="3056647" y="1428718"/>
                </a:lnTo>
                <a:lnTo>
                  <a:pt x="3051344" y="1429454"/>
                </a:lnTo>
                <a:close/>
              </a:path>
              <a:path w="5989955" h="1433195">
                <a:moveTo>
                  <a:pt x="442215" y="1430887"/>
                </a:moveTo>
                <a:lnTo>
                  <a:pt x="411632" y="1421225"/>
                </a:lnTo>
                <a:lnTo>
                  <a:pt x="793530" y="1422013"/>
                </a:lnTo>
                <a:lnTo>
                  <a:pt x="804326" y="1398787"/>
                </a:lnTo>
                <a:lnTo>
                  <a:pt x="820312" y="1350562"/>
                </a:lnTo>
                <a:lnTo>
                  <a:pt x="824234" y="1338482"/>
                </a:lnTo>
                <a:lnTo>
                  <a:pt x="828155" y="1326402"/>
                </a:lnTo>
                <a:lnTo>
                  <a:pt x="832076" y="1314323"/>
                </a:lnTo>
                <a:lnTo>
                  <a:pt x="835998" y="1302243"/>
                </a:lnTo>
                <a:lnTo>
                  <a:pt x="839919" y="1290163"/>
                </a:lnTo>
                <a:lnTo>
                  <a:pt x="854500" y="1241494"/>
                </a:lnTo>
                <a:lnTo>
                  <a:pt x="866884" y="1192132"/>
                </a:lnTo>
                <a:lnTo>
                  <a:pt x="876118" y="1155093"/>
                </a:lnTo>
                <a:lnTo>
                  <a:pt x="884045" y="1117641"/>
                </a:lnTo>
                <a:lnTo>
                  <a:pt x="888931" y="1065910"/>
                </a:lnTo>
                <a:lnTo>
                  <a:pt x="877563" y="1022362"/>
                </a:lnTo>
                <a:lnTo>
                  <a:pt x="1145630" y="1107055"/>
                </a:lnTo>
                <a:lnTo>
                  <a:pt x="1134679" y="1183508"/>
                </a:lnTo>
                <a:lnTo>
                  <a:pt x="1122820" y="1233036"/>
                </a:lnTo>
                <a:lnTo>
                  <a:pt x="1108997" y="1281944"/>
                </a:lnTo>
                <a:lnTo>
                  <a:pt x="1094370" y="1330598"/>
                </a:lnTo>
                <a:lnTo>
                  <a:pt x="1080103" y="1379366"/>
                </a:lnTo>
                <a:lnTo>
                  <a:pt x="1069061" y="1415833"/>
                </a:lnTo>
                <a:lnTo>
                  <a:pt x="1065009" y="1427872"/>
                </a:lnTo>
                <a:lnTo>
                  <a:pt x="442215" y="14308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703195" cy="1081405"/>
          </a:xfrm>
          <a:custGeom>
            <a:avLst/>
            <a:gdLst/>
            <a:ahLst/>
            <a:cxnLst/>
            <a:rect l="l" t="t" r="r" b="b"/>
            <a:pathLst>
              <a:path w="2703195" h="1081405">
                <a:moveTo>
                  <a:pt x="2442365" y="151247"/>
                </a:moveTo>
                <a:lnTo>
                  <a:pt x="1504968" y="384911"/>
                </a:lnTo>
                <a:lnTo>
                  <a:pt x="1559873" y="367817"/>
                </a:lnTo>
                <a:lnTo>
                  <a:pt x="1558618" y="368130"/>
                </a:lnTo>
                <a:lnTo>
                  <a:pt x="1608059" y="346177"/>
                </a:lnTo>
                <a:lnTo>
                  <a:pt x="1656209" y="319681"/>
                </a:lnTo>
                <a:lnTo>
                  <a:pt x="1702599" y="290957"/>
                </a:lnTo>
                <a:lnTo>
                  <a:pt x="1748905" y="261093"/>
                </a:lnTo>
                <a:lnTo>
                  <a:pt x="1791558" y="234705"/>
                </a:lnTo>
                <a:lnTo>
                  <a:pt x="1834933" y="209441"/>
                </a:lnTo>
                <a:lnTo>
                  <a:pt x="1974665" y="131000"/>
                </a:lnTo>
                <a:lnTo>
                  <a:pt x="1982936" y="126133"/>
                </a:lnTo>
                <a:lnTo>
                  <a:pt x="1990638" y="120706"/>
                </a:lnTo>
                <a:lnTo>
                  <a:pt x="2029697" y="83398"/>
                </a:lnTo>
                <a:lnTo>
                  <a:pt x="2066315" y="59512"/>
                </a:lnTo>
                <a:lnTo>
                  <a:pt x="2105704" y="40071"/>
                </a:lnTo>
                <a:lnTo>
                  <a:pt x="2146486" y="22438"/>
                </a:lnTo>
                <a:lnTo>
                  <a:pt x="2176738" y="7806"/>
                </a:lnTo>
                <a:lnTo>
                  <a:pt x="2190544" y="0"/>
                </a:lnTo>
                <a:lnTo>
                  <a:pt x="2703186" y="0"/>
                </a:lnTo>
                <a:lnTo>
                  <a:pt x="2655955" y="25354"/>
                </a:lnTo>
                <a:lnTo>
                  <a:pt x="2609231" y="51300"/>
                </a:lnTo>
                <a:lnTo>
                  <a:pt x="2563126" y="78408"/>
                </a:lnTo>
                <a:lnTo>
                  <a:pt x="2442365" y="151247"/>
                </a:lnTo>
                <a:close/>
              </a:path>
              <a:path w="2703195" h="1081405">
                <a:moveTo>
                  <a:pt x="0" y="1081261"/>
                </a:moveTo>
                <a:lnTo>
                  <a:pt x="0" y="769712"/>
                </a:lnTo>
                <a:lnTo>
                  <a:pt x="2932" y="768134"/>
                </a:lnTo>
                <a:lnTo>
                  <a:pt x="36531" y="752462"/>
                </a:lnTo>
                <a:lnTo>
                  <a:pt x="70093" y="737628"/>
                </a:lnTo>
                <a:lnTo>
                  <a:pt x="103590" y="722168"/>
                </a:lnTo>
                <a:lnTo>
                  <a:pt x="121411" y="712933"/>
                </a:lnTo>
                <a:lnTo>
                  <a:pt x="155941" y="693652"/>
                </a:lnTo>
                <a:lnTo>
                  <a:pt x="173531" y="684423"/>
                </a:lnTo>
                <a:lnTo>
                  <a:pt x="244525" y="648272"/>
                </a:lnTo>
                <a:lnTo>
                  <a:pt x="280415" y="631196"/>
                </a:lnTo>
                <a:lnTo>
                  <a:pt x="317075" y="616241"/>
                </a:lnTo>
                <a:lnTo>
                  <a:pt x="365779" y="599126"/>
                </a:lnTo>
                <a:lnTo>
                  <a:pt x="414824" y="582928"/>
                </a:lnTo>
                <a:lnTo>
                  <a:pt x="464115" y="567418"/>
                </a:lnTo>
                <a:lnTo>
                  <a:pt x="563048" y="537534"/>
                </a:lnTo>
                <a:lnTo>
                  <a:pt x="616359" y="524625"/>
                </a:lnTo>
                <a:lnTo>
                  <a:pt x="670269" y="516782"/>
                </a:lnTo>
                <a:lnTo>
                  <a:pt x="724884" y="512751"/>
                </a:lnTo>
                <a:lnTo>
                  <a:pt x="780311" y="511275"/>
                </a:lnTo>
                <a:lnTo>
                  <a:pt x="884789" y="510801"/>
                </a:lnTo>
                <a:lnTo>
                  <a:pt x="937044" y="509622"/>
                </a:lnTo>
                <a:lnTo>
                  <a:pt x="989244" y="506529"/>
                </a:lnTo>
                <a:lnTo>
                  <a:pt x="1040729" y="500632"/>
                </a:lnTo>
                <a:lnTo>
                  <a:pt x="1039975" y="500819"/>
                </a:lnTo>
                <a:lnTo>
                  <a:pt x="1093289" y="490755"/>
                </a:lnTo>
                <a:lnTo>
                  <a:pt x="2433228" y="156750"/>
                </a:lnTo>
                <a:lnTo>
                  <a:pt x="2323518" y="223177"/>
                </a:lnTo>
                <a:lnTo>
                  <a:pt x="2312557" y="229325"/>
                </a:lnTo>
                <a:lnTo>
                  <a:pt x="2290190" y="240874"/>
                </a:lnTo>
                <a:lnTo>
                  <a:pt x="2279197" y="246975"/>
                </a:lnTo>
                <a:lnTo>
                  <a:pt x="2091038" y="360308"/>
                </a:lnTo>
                <a:lnTo>
                  <a:pt x="2048793" y="387052"/>
                </a:lnTo>
                <a:lnTo>
                  <a:pt x="1987165" y="428233"/>
                </a:lnTo>
                <a:lnTo>
                  <a:pt x="1983686" y="433330"/>
                </a:lnTo>
                <a:lnTo>
                  <a:pt x="1931458" y="463625"/>
                </a:lnTo>
                <a:lnTo>
                  <a:pt x="665081" y="779293"/>
                </a:lnTo>
                <a:lnTo>
                  <a:pt x="617569" y="791488"/>
                </a:lnTo>
                <a:lnTo>
                  <a:pt x="570342" y="805647"/>
                </a:lnTo>
                <a:lnTo>
                  <a:pt x="523224" y="820498"/>
                </a:lnTo>
                <a:lnTo>
                  <a:pt x="476037" y="834773"/>
                </a:lnTo>
                <a:lnTo>
                  <a:pt x="466132" y="838262"/>
                </a:lnTo>
                <a:lnTo>
                  <a:pt x="456414" y="842423"/>
                </a:lnTo>
                <a:lnTo>
                  <a:pt x="446678" y="846452"/>
                </a:lnTo>
                <a:lnTo>
                  <a:pt x="436718" y="849544"/>
                </a:lnTo>
                <a:lnTo>
                  <a:pt x="398132" y="860219"/>
                </a:lnTo>
                <a:lnTo>
                  <a:pt x="361339" y="874334"/>
                </a:lnTo>
                <a:lnTo>
                  <a:pt x="326137" y="892592"/>
                </a:lnTo>
                <a:lnTo>
                  <a:pt x="292325" y="915699"/>
                </a:lnTo>
                <a:lnTo>
                  <a:pt x="261956" y="935114"/>
                </a:lnTo>
                <a:lnTo>
                  <a:pt x="228890" y="951011"/>
                </a:lnTo>
                <a:lnTo>
                  <a:pt x="195030" y="966023"/>
                </a:lnTo>
                <a:lnTo>
                  <a:pt x="162279" y="982780"/>
                </a:lnTo>
                <a:lnTo>
                  <a:pt x="71116" y="1036700"/>
                </a:lnTo>
                <a:lnTo>
                  <a:pt x="26017" y="1064446"/>
                </a:lnTo>
                <a:lnTo>
                  <a:pt x="0" y="1081261"/>
                </a:lnTo>
                <a:close/>
              </a:path>
              <a:path w="2703195" h="1081405">
                <a:moveTo>
                  <a:pt x="2433228" y="156750"/>
                </a:moveTo>
                <a:lnTo>
                  <a:pt x="1093289" y="490755"/>
                </a:lnTo>
                <a:lnTo>
                  <a:pt x="1145037" y="476146"/>
                </a:lnTo>
                <a:lnTo>
                  <a:pt x="1195499" y="460241"/>
                </a:lnTo>
                <a:lnTo>
                  <a:pt x="1246500" y="445931"/>
                </a:lnTo>
                <a:lnTo>
                  <a:pt x="1297909" y="432834"/>
                </a:lnTo>
                <a:lnTo>
                  <a:pt x="1504968" y="384911"/>
                </a:lnTo>
                <a:lnTo>
                  <a:pt x="2442365" y="151247"/>
                </a:lnTo>
                <a:lnTo>
                  <a:pt x="2433228" y="156750"/>
                </a:lnTo>
                <a:close/>
              </a:path>
              <a:path w="2703195" h="1081405">
                <a:moveTo>
                  <a:pt x="1019552" y="768675"/>
                </a:moveTo>
                <a:lnTo>
                  <a:pt x="997255" y="772887"/>
                </a:lnTo>
                <a:lnTo>
                  <a:pt x="974128" y="774250"/>
                </a:lnTo>
                <a:lnTo>
                  <a:pt x="950655" y="774017"/>
                </a:lnTo>
                <a:lnTo>
                  <a:pt x="927319" y="773443"/>
                </a:lnTo>
                <a:lnTo>
                  <a:pt x="873471" y="771124"/>
                </a:lnTo>
                <a:lnTo>
                  <a:pt x="819537" y="767758"/>
                </a:lnTo>
                <a:lnTo>
                  <a:pt x="765928" y="766458"/>
                </a:lnTo>
                <a:lnTo>
                  <a:pt x="713055" y="770334"/>
                </a:lnTo>
                <a:lnTo>
                  <a:pt x="665081" y="779293"/>
                </a:lnTo>
                <a:lnTo>
                  <a:pt x="1931458" y="463625"/>
                </a:lnTo>
                <a:lnTo>
                  <a:pt x="1854299" y="508662"/>
                </a:lnTo>
                <a:lnTo>
                  <a:pt x="1812350" y="531973"/>
                </a:lnTo>
                <a:lnTo>
                  <a:pt x="1769754" y="553969"/>
                </a:lnTo>
                <a:lnTo>
                  <a:pt x="1725045" y="574816"/>
                </a:lnTo>
                <a:lnTo>
                  <a:pt x="1679786" y="593786"/>
                </a:lnTo>
                <a:lnTo>
                  <a:pt x="1634033" y="611067"/>
                </a:lnTo>
                <a:lnTo>
                  <a:pt x="1596474" y="623901"/>
                </a:lnTo>
                <a:lnTo>
                  <a:pt x="1069879" y="755164"/>
                </a:lnTo>
                <a:lnTo>
                  <a:pt x="1019552" y="768675"/>
                </a:lnTo>
                <a:close/>
              </a:path>
              <a:path w="2703195" h="1081405">
                <a:moveTo>
                  <a:pt x="1455488" y="664930"/>
                </a:moveTo>
                <a:lnTo>
                  <a:pt x="1399793" y="678813"/>
                </a:lnTo>
                <a:lnTo>
                  <a:pt x="1114017" y="744162"/>
                </a:lnTo>
                <a:lnTo>
                  <a:pt x="1596474" y="623901"/>
                </a:lnTo>
                <a:lnTo>
                  <a:pt x="1587840" y="626851"/>
                </a:lnTo>
                <a:lnTo>
                  <a:pt x="1541264" y="641327"/>
                </a:lnTo>
                <a:lnTo>
                  <a:pt x="1494360" y="654686"/>
                </a:lnTo>
                <a:lnTo>
                  <a:pt x="1455488" y="6649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414986" y="0"/>
            <a:ext cx="3642995" cy="2383790"/>
          </a:xfrm>
          <a:custGeom>
            <a:avLst/>
            <a:gdLst/>
            <a:ahLst/>
            <a:cxnLst/>
            <a:rect l="l" t="t" r="r" b="b"/>
            <a:pathLst>
              <a:path w="3642994" h="2383790">
                <a:moveTo>
                  <a:pt x="2386152" y="453086"/>
                </a:moveTo>
                <a:lnTo>
                  <a:pt x="2347828" y="452289"/>
                </a:lnTo>
                <a:lnTo>
                  <a:pt x="2281353" y="429018"/>
                </a:lnTo>
                <a:lnTo>
                  <a:pt x="2232921" y="378143"/>
                </a:lnTo>
                <a:lnTo>
                  <a:pt x="2217152" y="342841"/>
                </a:lnTo>
                <a:lnTo>
                  <a:pt x="2207908" y="301222"/>
                </a:lnTo>
                <a:lnTo>
                  <a:pt x="2205863" y="253481"/>
                </a:lnTo>
                <a:lnTo>
                  <a:pt x="2208011" y="201940"/>
                </a:lnTo>
                <a:lnTo>
                  <a:pt x="2210748" y="151683"/>
                </a:lnTo>
                <a:lnTo>
                  <a:pt x="2210817" y="150419"/>
                </a:lnTo>
                <a:lnTo>
                  <a:pt x="2214225" y="98918"/>
                </a:lnTo>
                <a:lnTo>
                  <a:pt x="2218180" y="47435"/>
                </a:lnTo>
                <a:lnTo>
                  <a:pt x="2222277" y="0"/>
                </a:lnTo>
                <a:lnTo>
                  <a:pt x="2364057" y="0"/>
                </a:lnTo>
                <a:lnTo>
                  <a:pt x="2362724" y="24471"/>
                </a:lnTo>
                <a:lnTo>
                  <a:pt x="2360491" y="75764"/>
                </a:lnTo>
                <a:lnTo>
                  <a:pt x="2358611" y="126894"/>
                </a:lnTo>
                <a:lnTo>
                  <a:pt x="2356854" y="178037"/>
                </a:lnTo>
                <a:lnTo>
                  <a:pt x="2355004" y="229173"/>
                </a:lnTo>
                <a:lnTo>
                  <a:pt x="2352928" y="278290"/>
                </a:lnTo>
                <a:lnTo>
                  <a:pt x="2352844" y="280278"/>
                </a:lnTo>
                <a:lnTo>
                  <a:pt x="2392833" y="311030"/>
                </a:lnTo>
                <a:lnTo>
                  <a:pt x="2640811" y="311030"/>
                </a:lnTo>
                <a:lnTo>
                  <a:pt x="2637394" y="314621"/>
                </a:lnTo>
                <a:lnTo>
                  <a:pt x="2599627" y="348767"/>
                </a:lnTo>
                <a:lnTo>
                  <a:pt x="2558391" y="380548"/>
                </a:lnTo>
                <a:lnTo>
                  <a:pt x="2513408" y="409785"/>
                </a:lnTo>
                <a:lnTo>
                  <a:pt x="2469614" y="432029"/>
                </a:lnTo>
                <a:lnTo>
                  <a:pt x="2426971" y="446397"/>
                </a:lnTo>
                <a:lnTo>
                  <a:pt x="2386152" y="453086"/>
                </a:lnTo>
                <a:close/>
              </a:path>
              <a:path w="3642994" h="2383790">
                <a:moveTo>
                  <a:pt x="2640811" y="311030"/>
                </a:moveTo>
                <a:lnTo>
                  <a:pt x="2392833" y="311030"/>
                </a:lnTo>
                <a:lnTo>
                  <a:pt x="2432148" y="280634"/>
                </a:lnTo>
                <a:lnTo>
                  <a:pt x="2472789" y="251132"/>
                </a:lnTo>
                <a:lnTo>
                  <a:pt x="2512329" y="220893"/>
                </a:lnTo>
                <a:lnTo>
                  <a:pt x="2548339" y="188287"/>
                </a:lnTo>
                <a:lnTo>
                  <a:pt x="2578390" y="151683"/>
                </a:lnTo>
                <a:lnTo>
                  <a:pt x="2605660" y="107576"/>
                </a:lnTo>
                <a:lnTo>
                  <a:pt x="2630301" y="61735"/>
                </a:lnTo>
                <a:lnTo>
                  <a:pt x="2653206" y="14732"/>
                </a:lnTo>
                <a:lnTo>
                  <a:pt x="2660036" y="0"/>
                </a:lnTo>
                <a:lnTo>
                  <a:pt x="2838321" y="0"/>
                </a:lnTo>
                <a:lnTo>
                  <a:pt x="2806615" y="70142"/>
                </a:lnTo>
                <a:lnTo>
                  <a:pt x="2783859" y="114706"/>
                </a:lnTo>
                <a:lnTo>
                  <a:pt x="2759293" y="157982"/>
                </a:lnTo>
                <a:lnTo>
                  <a:pt x="2732641" y="199791"/>
                </a:lnTo>
                <a:lnTo>
                  <a:pt x="2703624" y="239953"/>
                </a:lnTo>
                <a:lnTo>
                  <a:pt x="2671967" y="278290"/>
                </a:lnTo>
                <a:lnTo>
                  <a:pt x="2640811" y="311030"/>
                </a:lnTo>
                <a:close/>
              </a:path>
              <a:path w="3642994" h="2383790">
                <a:moveTo>
                  <a:pt x="2343325" y="2383192"/>
                </a:moveTo>
                <a:lnTo>
                  <a:pt x="2288830" y="2375924"/>
                </a:lnTo>
                <a:lnTo>
                  <a:pt x="2240337" y="2360312"/>
                </a:lnTo>
                <a:lnTo>
                  <a:pt x="2199055" y="2336159"/>
                </a:lnTo>
                <a:lnTo>
                  <a:pt x="2166195" y="2303267"/>
                </a:lnTo>
                <a:lnTo>
                  <a:pt x="2142967" y="2261440"/>
                </a:lnTo>
                <a:lnTo>
                  <a:pt x="2130580" y="2210479"/>
                </a:lnTo>
                <a:lnTo>
                  <a:pt x="2125561" y="2161349"/>
                </a:lnTo>
                <a:lnTo>
                  <a:pt x="2122297" y="2112428"/>
                </a:lnTo>
                <a:lnTo>
                  <a:pt x="2121053" y="2063794"/>
                </a:lnTo>
                <a:lnTo>
                  <a:pt x="2122083" y="2015980"/>
                </a:lnTo>
                <a:lnTo>
                  <a:pt x="2125681" y="1967701"/>
                </a:lnTo>
                <a:lnTo>
                  <a:pt x="2132082" y="1920397"/>
                </a:lnTo>
                <a:lnTo>
                  <a:pt x="2141561" y="1873693"/>
                </a:lnTo>
                <a:lnTo>
                  <a:pt x="2154382" y="1827667"/>
                </a:lnTo>
                <a:lnTo>
                  <a:pt x="2170809" y="1782396"/>
                </a:lnTo>
                <a:lnTo>
                  <a:pt x="2191107" y="1737958"/>
                </a:lnTo>
                <a:lnTo>
                  <a:pt x="2215541" y="1694432"/>
                </a:lnTo>
                <a:lnTo>
                  <a:pt x="2244374" y="1651896"/>
                </a:lnTo>
                <a:lnTo>
                  <a:pt x="2278949" y="1608856"/>
                </a:lnTo>
                <a:lnTo>
                  <a:pt x="2320549" y="1577634"/>
                </a:lnTo>
                <a:lnTo>
                  <a:pt x="2343449" y="1572748"/>
                </a:lnTo>
                <a:lnTo>
                  <a:pt x="2368788" y="1573676"/>
                </a:lnTo>
                <a:lnTo>
                  <a:pt x="2395191" y="1577142"/>
                </a:lnTo>
                <a:lnTo>
                  <a:pt x="2421281" y="1579872"/>
                </a:lnTo>
                <a:lnTo>
                  <a:pt x="2421696" y="1606938"/>
                </a:lnTo>
                <a:lnTo>
                  <a:pt x="2423164" y="1634679"/>
                </a:lnTo>
                <a:lnTo>
                  <a:pt x="2423183" y="1635042"/>
                </a:lnTo>
                <a:lnTo>
                  <a:pt x="2421703" y="1660294"/>
                </a:lnTo>
                <a:lnTo>
                  <a:pt x="2413218" y="1678801"/>
                </a:lnTo>
                <a:lnTo>
                  <a:pt x="2378799" y="1718647"/>
                </a:lnTo>
                <a:lnTo>
                  <a:pt x="2350679" y="1759712"/>
                </a:lnTo>
                <a:lnTo>
                  <a:pt x="2328288" y="1801891"/>
                </a:lnTo>
                <a:lnTo>
                  <a:pt x="2311050" y="1845078"/>
                </a:lnTo>
                <a:lnTo>
                  <a:pt x="2298392" y="1889167"/>
                </a:lnTo>
                <a:lnTo>
                  <a:pt x="2289742" y="1934054"/>
                </a:lnTo>
                <a:lnTo>
                  <a:pt x="2284525" y="1979631"/>
                </a:lnTo>
                <a:lnTo>
                  <a:pt x="2282170" y="2025795"/>
                </a:lnTo>
                <a:lnTo>
                  <a:pt x="2282101" y="2072439"/>
                </a:lnTo>
                <a:lnTo>
                  <a:pt x="2283746" y="2119457"/>
                </a:lnTo>
                <a:lnTo>
                  <a:pt x="2286531" y="2166745"/>
                </a:lnTo>
                <a:lnTo>
                  <a:pt x="2289883" y="2214196"/>
                </a:lnTo>
                <a:lnTo>
                  <a:pt x="2343798" y="2225234"/>
                </a:lnTo>
                <a:lnTo>
                  <a:pt x="2601758" y="2225234"/>
                </a:lnTo>
                <a:lnTo>
                  <a:pt x="2593646" y="2240645"/>
                </a:lnTo>
                <a:lnTo>
                  <a:pt x="2566741" y="2282178"/>
                </a:lnTo>
                <a:lnTo>
                  <a:pt x="2533660" y="2318112"/>
                </a:lnTo>
                <a:lnTo>
                  <a:pt x="2494590" y="2347313"/>
                </a:lnTo>
                <a:lnTo>
                  <a:pt x="2449719" y="2368649"/>
                </a:lnTo>
                <a:lnTo>
                  <a:pt x="2399235" y="2380987"/>
                </a:lnTo>
                <a:lnTo>
                  <a:pt x="2343325" y="2383192"/>
                </a:lnTo>
                <a:close/>
              </a:path>
              <a:path w="3642994" h="2383790">
                <a:moveTo>
                  <a:pt x="2601758" y="2225234"/>
                </a:moveTo>
                <a:lnTo>
                  <a:pt x="2343798" y="2225234"/>
                </a:lnTo>
                <a:lnTo>
                  <a:pt x="2390213" y="2221724"/>
                </a:lnTo>
                <a:lnTo>
                  <a:pt x="2429318" y="2204752"/>
                </a:lnTo>
                <a:lnTo>
                  <a:pt x="2461300" y="2175403"/>
                </a:lnTo>
                <a:lnTo>
                  <a:pt x="2486350" y="2134761"/>
                </a:lnTo>
                <a:lnTo>
                  <a:pt x="2506985" y="2090183"/>
                </a:lnTo>
                <a:lnTo>
                  <a:pt x="2527079" y="2045349"/>
                </a:lnTo>
                <a:lnTo>
                  <a:pt x="2546766" y="2000321"/>
                </a:lnTo>
                <a:lnTo>
                  <a:pt x="2566180" y="1955164"/>
                </a:lnTo>
                <a:lnTo>
                  <a:pt x="2604733" y="1864713"/>
                </a:lnTo>
                <a:lnTo>
                  <a:pt x="2624139" y="1819544"/>
                </a:lnTo>
                <a:lnTo>
                  <a:pt x="2643813" y="1774497"/>
                </a:lnTo>
                <a:lnTo>
                  <a:pt x="2663888" y="1729635"/>
                </a:lnTo>
                <a:lnTo>
                  <a:pt x="2693336" y="1680043"/>
                </a:lnTo>
                <a:lnTo>
                  <a:pt x="2732303" y="1637835"/>
                </a:lnTo>
                <a:lnTo>
                  <a:pt x="2745148" y="1634679"/>
                </a:lnTo>
                <a:lnTo>
                  <a:pt x="2764267" y="1637411"/>
                </a:lnTo>
                <a:lnTo>
                  <a:pt x="2807445" y="1674201"/>
                </a:lnTo>
                <a:lnTo>
                  <a:pt x="2819946" y="1719583"/>
                </a:lnTo>
                <a:lnTo>
                  <a:pt x="2817084" y="1739002"/>
                </a:lnTo>
                <a:lnTo>
                  <a:pt x="2798074" y="1785210"/>
                </a:lnTo>
                <a:lnTo>
                  <a:pt x="2760116" y="1877757"/>
                </a:lnTo>
                <a:lnTo>
                  <a:pt x="2740957" y="1923973"/>
                </a:lnTo>
                <a:lnTo>
                  <a:pt x="2721538" y="1970068"/>
                </a:lnTo>
                <a:lnTo>
                  <a:pt x="2701753" y="2015980"/>
                </a:lnTo>
                <a:lnTo>
                  <a:pt x="2681497" y="2061649"/>
                </a:lnTo>
                <a:lnTo>
                  <a:pt x="2660663" y="2107011"/>
                </a:lnTo>
                <a:lnTo>
                  <a:pt x="2639148" y="2152005"/>
                </a:lnTo>
                <a:lnTo>
                  <a:pt x="2616844" y="2196571"/>
                </a:lnTo>
                <a:lnTo>
                  <a:pt x="2601758" y="2225234"/>
                </a:lnTo>
                <a:close/>
              </a:path>
              <a:path w="3642994" h="2383790">
                <a:moveTo>
                  <a:pt x="1650098" y="1389392"/>
                </a:moveTo>
                <a:lnTo>
                  <a:pt x="1609996" y="1385257"/>
                </a:lnTo>
                <a:lnTo>
                  <a:pt x="1571257" y="1366888"/>
                </a:lnTo>
                <a:lnTo>
                  <a:pt x="1536264" y="1336846"/>
                </a:lnTo>
                <a:lnTo>
                  <a:pt x="1504081" y="1298415"/>
                </a:lnTo>
                <a:lnTo>
                  <a:pt x="1477621" y="1255049"/>
                </a:lnTo>
                <a:lnTo>
                  <a:pt x="1459793" y="1210197"/>
                </a:lnTo>
                <a:lnTo>
                  <a:pt x="1453507" y="1167313"/>
                </a:lnTo>
                <a:lnTo>
                  <a:pt x="1454496" y="1115072"/>
                </a:lnTo>
                <a:lnTo>
                  <a:pt x="1456247" y="1062830"/>
                </a:lnTo>
                <a:lnTo>
                  <a:pt x="1458691" y="1010823"/>
                </a:lnTo>
                <a:lnTo>
                  <a:pt x="1461799" y="958358"/>
                </a:lnTo>
                <a:lnTo>
                  <a:pt x="1465479" y="906135"/>
                </a:lnTo>
                <a:lnTo>
                  <a:pt x="1469681" y="853927"/>
                </a:lnTo>
                <a:lnTo>
                  <a:pt x="1474234" y="802975"/>
                </a:lnTo>
                <a:lnTo>
                  <a:pt x="1479411" y="749567"/>
                </a:lnTo>
                <a:lnTo>
                  <a:pt x="1484819" y="697424"/>
                </a:lnTo>
                <a:lnTo>
                  <a:pt x="1490509" y="645309"/>
                </a:lnTo>
                <a:lnTo>
                  <a:pt x="1496420" y="593227"/>
                </a:lnTo>
                <a:lnTo>
                  <a:pt x="1502493" y="541181"/>
                </a:lnTo>
                <a:lnTo>
                  <a:pt x="1508666" y="489176"/>
                </a:lnTo>
                <a:lnTo>
                  <a:pt x="1544091" y="437522"/>
                </a:lnTo>
                <a:lnTo>
                  <a:pt x="1572993" y="413028"/>
                </a:lnTo>
                <a:lnTo>
                  <a:pt x="1600054" y="388313"/>
                </a:lnTo>
                <a:lnTo>
                  <a:pt x="1618009" y="418674"/>
                </a:lnTo>
                <a:lnTo>
                  <a:pt x="1637489" y="449133"/>
                </a:lnTo>
                <a:lnTo>
                  <a:pt x="1652682" y="479315"/>
                </a:lnTo>
                <a:lnTo>
                  <a:pt x="1657777" y="508845"/>
                </a:lnTo>
                <a:lnTo>
                  <a:pt x="1654275" y="559114"/>
                </a:lnTo>
                <a:lnTo>
                  <a:pt x="1650337" y="609354"/>
                </a:lnTo>
                <a:lnTo>
                  <a:pt x="1646031" y="659570"/>
                </a:lnTo>
                <a:lnTo>
                  <a:pt x="1641424" y="709768"/>
                </a:lnTo>
                <a:lnTo>
                  <a:pt x="1636585" y="759951"/>
                </a:lnTo>
                <a:lnTo>
                  <a:pt x="1631583" y="810125"/>
                </a:lnTo>
                <a:lnTo>
                  <a:pt x="1626486" y="860294"/>
                </a:lnTo>
                <a:lnTo>
                  <a:pt x="1621362" y="910464"/>
                </a:lnTo>
                <a:lnTo>
                  <a:pt x="1616279" y="960639"/>
                </a:lnTo>
                <a:lnTo>
                  <a:pt x="1611330" y="1010590"/>
                </a:lnTo>
                <a:lnTo>
                  <a:pt x="1606513" y="1061023"/>
                </a:lnTo>
                <a:lnTo>
                  <a:pt x="1601966" y="1111242"/>
                </a:lnTo>
                <a:lnTo>
                  <a:pt x="1602043" y="1126032"/>
                </a:lnTo>
                <a:lnTo>
                  <a:pt x="1602109" y="1138880"/>
                </a:lnTo>
                <a:lnTo>
                  <a:pt x="1605946" y="1166841"/>
                </a:lnTo>
                <a:lnTo>
                  <a:pt x="1611352" y="1194940"/>
                </a:lnTo>
                <a:lnTo>
                  <a:pt x="1616201" y="1222994"/>
                </a:lnTo>
                <a:lnTo>
                  <a:pt x="1658190" y="1236533"/>
                </a:lnTo>
                <a:lnTo>
                  <a:pt x="1834136" y="1236533"/>
                </a:lnTo>
                <a:lnTo>
                  <a:pt x="1819231" y="1258962"/>
                </a:lnTo>
                <a:lnTo>
                  <a:pt x="1789479" y="1302537"/>
                </a:lnTo>
                <a:lnTo>
                  <a:pt x="1761254" y="1335866"/>
                </a:lnTo>
                <a:lnTo>
                  <a:pt x="1727460" y="1362749"/>
                </a:lnTo>
                <a:lnTo>
                  <a:pt x="1689830" y="1381240"/>
                </a:lnTo>
                <a:lnTo>
                  <a:pt x="1650098" y="1389392"/>
                </a:lnTo>
                <a:close/>
              </a:path>
              <a:path w="3642994" h="2383790">
                <a:moveTo>
                  <a:pt x="1834136" y="1236533"/>
                </a:moveTo>
                <a:lnTo>
                  <a:pt x="1658190" y="1236533"/>
                </a:lnTo>
                <a:lnTo>
                  <a:pt x="1690685" y="1192410"/>
                </a:lnTo>
                <a:lnTo>
                  <a:pt x="1723470" y="1148466"/>
                </a:lnTo>
                <a:lnTo>
                  <a:pt x="1755286" y="1103943"/>
                </a:lnTo>
                <a:lnTo>
                  <a:pt x="1784872" y="1058083"/>
                </a:lnTo>
                <a:lnTo>
                  <a:pt x="1810001" y="1014249"/>
                </a:lnTo>
                <a:lnTo>
                  <a:pt x="1833935" y="969682"/>
                </a:lnTo>
                <a:lnTo>
                  <a:pt x="1857403" y="924846"/>
                </a:lnTo>
                <a:lnTo>
                  <a:pt x="1881138" y="880203"/>
                </a:lnTo>
                <a:lnTo>
                  <a:pt x="1905870" y="836218"/>
                </a:lnTo>
                <a:lnTo>
                  <a:pt x="1932331" y="793352"/>
                </a:lnTo>
                <a:lnTo>
                  <a:pt x="1976620" y="763836"/>
                </a:lnTo>
                <a:lnTo>
                  <a:pt x="2005585" y="753533"/>
                </a:lnTo>
                <a:lnTo>
                  <a:pt x="2033476" y="742519"/>
                </a:lnTo>
                <a:lnTo>
                  <a:pt x="2045489" y="772272"/>
                </a:lnTo>
                <a:lnTo>
                  <a:pt x="2059197" y="802975"/>
                </a:lnTo>
                <a:lnTo>
                  <a:pt x="2068195" y="831045"/>
                </a:lnTo>
                <a:lnTo>
                  <a:pt x="2040179" y="898899"/>
                </a:lnTo>
                <a:lnTo>
                  <a:pt x="2013963" y="944745"/>
                </a:lnTo>
                <a:lnTo>
                  <a:pt x="1987402" y="990412"/>
                </a:lnTo>
                <a:lnTo>
                  <a:pt x="1960467" y="1035868"/>
                </a:lnTo>
                <a:lnTo>
                  <a:pt x="1933132" y="1081085"/>
                </a:lnTo>
                <a:lnTo>
                  <a:pt x="1905368" y="1126032"/>
                </a:lnTo>
                <a:lnTo>
                  <a:pt x="1877149" y="1170680"/>
                </a:lnTo>
                <a:lnTo>
                  <a:pt x="1848445" y="1215000"/>
                </a:lnTo>
                <a:lnTo>
                  <a:pt x="1834136" y="1236533"/>
                </a:lnTo>
                <a:close/>
              </a:path>
              <a:path w="3642994" h="2383790">
                <a:moveTo>
                  <a:pt x="618986" y="2024537"/>
                </a:moveTo>
                <a:lnTo>
                  <a:pt x="578817" y="2017799"/>
                </a:lnTo>
                <a:lnTo>
                  <a:pt x="543345" y="2000939"/>
                </a:lnTo>
                <a:lnTo>
                  <a:pt x="513456" y="1974237"/>
                </a:lnTo>
                <a:lnTo>
                  <a:pt x="490031" y="1937976"/>
                </a:lnTo>
                <a:lnTo>
                  <a:pt x="473954" y="1892438"/>
                </a:lnTo>
                <a:lnTo>
                  <a:pt x="463009" y="1841673"/>
                </a:lnTo>
                <a:lnTo>
                  <a:pt x="454693" y="1790983"/>
                </a:lnTo>
                <a:lnTo>
                  <a:pt x="448966" y="1740390"/>
                </a:lnTo>
                <a:lnTo>
                  <a:pt x="445791" y="1689914"/>
                </a:lnTo>
                <a:lnTo>
                  <a:pt x="445128" y="1639577"/>
                </a:lnTo>
                <a:lnTo>
                  <a:pt x="446939" y="1589399"/>
                </a:lnTo>
                <a:lnTo>
                  <a:pt x="451186" y="1539402"/>
                </a:lnTo>
                <a:lnTo>
                  <a:pt x="457828" y="1489607"/>
                </a:lnTo>
                <a:lnTo>
                  <a:pt x="466829" y="1440035"/>
                </a:lnTo>
                <a:lnTo>
                  <a:pt x="478149" y="1390708"/>
                </a:lnTo>
                <a:lnTo>
                  <a:pt x="491749" y="1341645"/>
                </a:lnTo>
                <a:lnTo>
                  <a:pt x="507591" y="1292869"/>
                </a:lnTo>
                <a:lnTo>
                  <a:pt x="525636" y="1244401"/>
                </a:lnTo>
                <a:lnTo>
                  <a:pt x="574109" y="1191147"/>
                </a:lnTo>
                <a:lnTo>
                  <a:pt x="633845" y="1170117"/>
                </a:lnTo>
                <a:lnTo>
                  <a:pt x="669239" y="1189116"/>
                </a:lnTo>
                <a:lnTo>
                  <a:pt x="682595" y="1219402"/>
                </a:lnTo>
                <a:lnTo>
                  <a:pt x="679654" y="1257830"/>
                </a:lnTo>
                <a:lnTo>
                  <a:pt x="666162" y="1301255"/>
                </a:lnTo>
                <a:lnTo>
                  <a:pt x="648868" y="1351142"/>
                </a:lnTo>
                <a:lnTo>
                  <a:pt x="634355" y="1401339"/>
                </a:lnTo>
                <a:lnTo>
                  <a:pt x="622610" y="1451853"/>
                </a:lnTo>
                <a:lnTo>
                  <a:pt x="613621" y="1502690"/>
                </a:lnTo>
                <a:lnTo>
                  <a:pt x="607375" y="1553856"/>
                </a:lnTo>
                <a:lnTo>
                  <a:pt x="603859" y="1605360"/>
                </a:lnTo>
                <a:lnTo>
                  <a:pt x="603062" y="1657206"/>
                </a:lnTo>
                <a:lnTo>
                  <a:pt x="604970" y="1709403"/>
                </a:lnTo>
                <a:lnTo>
                  <a:pt x="609572" y="1761957"/>
                </a:lnTo>
                <a:lnTo>
                  <a:pt x="616853" y="1814874"/>
                </a:lnTo>
                <a:lnTo>
                  <a:pt x="626803" y="1868162"/>
                </a:lnTo>
                <a:lnTo>
                  <a:pt x="892608" y="1868162"/>
                </a:lnTo>
                <a:lnTo>
                  <a:pt x="875274" y="1890773"/>
                </a:lnTo>
                <a:lnTo>
                  <a:pt x="840173" y="1926247"/>
                </a:lnTo>
                <a:lnTo>
                  <a:pt x="800759" y="1957348"/>
                </a:lnTo>
                <a:lnTo>
                  <a:pt x="757256" y="1984097"/>
                </a:lnTo>
                <a:lnTo>
                  <a:pt x="709889" y="2006515"/>
                </a:lnTo>
                <a:lnTo>
                  <a:pt x="662971" y="2020870"/>
                </a:lnTo>
                <a:lnTo>
                  <a:pt x="618986" y="2024537"/>
                </a:lnTo>
                <a:close/>
              </a:path>
              <a:path w="3642994" h="2383790">
                <a:moveTo>
                  <a:pt x="892608" y="1868162"/>
                </a:moveTo>
                <a:lnTo>
                  <a:pt x="626803" y="1868162"/>
                </a:lnTo>
                <a:lnTo>
                  <a:pt x="677240" y="1851669"/>
                </a:lnTo>
                <a:lnTo>
                  <a:pt x="718833" y="1828119"/>
                </a:lnTo>
                <a:lnTo>
                  <a:pt x="752646" y="1798135"/>
                </a:lnTo>
                <a:lnTo>
                  <a:pt x="779741" y="1762339"/>
                </a:lnTo>
                <a:lnTo>
                  <a:pt x="801182" y="1721354"/>
                </a:lnTo>
                <a:lnTo>
                  <a:pt x="818032" y="1675802"/>
                </a:lnTo>
                <a:lnTo>
                  <a:pt x="833604" y="1625844"/>
                </a:lnTo>
                <a:lnTo>
                  <a:pt x="849309" y="1575883"/>
                </a:lnTo>
                <a:lnTo>
                  <a:pt x="865506" y="1526097"/>
                </a:lnTo>
                <a:lnTo>
                  <a:pt x="882556" y="1476660"/>
                </a:lnTo>
                <a:lnTo>
                  <a:pt x="900819" y="1427748"/>
                </a:lnTo>
                <a:lnTo>
                  <a:pt x="920656" y="1379537"/>
                </a:lnTo>
                <a:lnTo>
                  <a:pt x="963617" y="1324672"/>
                </a:lnTo>
                <a:lnTo>
                  <a:pt x="1013847" y="1300385"/>
                </a:lnTo>
                <a:lnTo>
                  <a:pt x="1050459" y="1317530"/>
                </a:lnTo>
                <a:lnTo>
                  <a:pt x="1069723" y="1346753"/>
                </a:lnTo>
                <a:lnTo>
                  <a:pt x="1073193" y="1385152"/>
                </a:lnTo>
                <a:lnTo>
                  <a:pt x="1062421" y="1429827"/>
                </a:lnTo>
                <a:lnTo>
                  <a:pt x="1045758" y="1476342"/>
                </a:lnTo>
                <a:lnTo>
                  <a:pt x="1029904" y="1523155"/>
                </a:lnTo>
                <a:lnTo>
                  <a:pt x="1014565" y="1570158"/>
                </a:lnTo>
                <a:lnTo>
                  <a:pt x="999445" y="1617244"/>
                </a:lnTo>
                <a:lnTo>
                  <a:pt x="984250" y="1664303"/>
                </a:lnTo>
                <a:lnTo>
                  <a:pt x="968683" y="1711228"/>
                </a:lnTo>
                <a:lnTo>
                  <a:pt x="952452" y="1757910"/>
                </a:lnTo>
                <a:lnTo>
                  <a:pt x="931637" y="1806625"/>
                </a:lnTo>
                <a:lnTo>
                  <a:pt x="905836" y="1850906"/>
                </a:lnTo>
                <a:lnTo>
                  <a:pt x="892608" y="1868162"/>
                </a:lnTo>
                <a:close/>
              </a:path>
              <a:path w="3642994" h="2383790">
                <a:moveTo>
                  <a:pt x="3313237" y="1321140"/>
                </a:moveTo>
                <a:lnTo>
                  <a:pt x="3076077" y="1321140"/>
                </a:lnTo>
                <a:lnTo>
                  <a:pt x="3110045" y="1306153"/>
                </a:lnTo>
                <a:lnTo>
                  <a:pt x="3145246" y="1291999"/>
                </a:lnTo>
                <a:lnTo>
                  <a:pt x="3176929" y="1275453"/>
                </a:lnTo>
                <a:lnTo>
                  <a:pt x="3229163" y="1210239"/>
                </a:lnTo>
                <a:lnTo>
                  <a:pt x="3257441" y="1166823"/>
                </a:lnTo>
                <a:lnTo>
                  <a:pt x="3285262" y="1123096"/>
                </a:lnTo>
                <a:lnTo>
                  <a:pt x="3312706" y="1079113"/>
                </a:lnTo>
                <a:lnTo>
                  <a:pt x="3339854" y="1034929"/>
                </a:lnTo>
                <a:lnTo>
                  <a:pt x="3366786" y="990600"/>
                </a:lnTo>
                <a:lnTo>
                  <a:pt x="3426096" y="892148"/>
                </a:lnTo>
                <a:lnTo>
                  <a:pt x="3473966" y="812934"/>
                </a:lnTo>
                <a:lnTo>
                  <a:pt x="3483791" y="793099"/>
                </a:lnTo>
                <a:lnTo>
                  <a:pt x="3492399" y="772231"/>
                </a:lnTo>
                <a:lnTo>
                  <a:pt x="3502087" y="753029"/>
                </a:lnTo>
                <a:lnTo>
                  <a:pt x="3515151" y="738194"/>
                </a:lnTo>
                <a:lnTo>
                  <a:pt x="3537590" y="724363"/>
                </a:lnTo>
                <a:lnTo>
                  <a:pt x="3563925" y="712956"/>
                </a:lnTo>
                <a:lnTo>
                  <a:pt x="3588084" y="707149"/>
                </a:lnTo>
                <a:lnTo>
                  <a:pt x="3603995" y="710115"/>
                </a:lnTo>
                <a:lnTo>
                  <a:pt x="3621196" y="730817"/>
                </a:lnTo>
                <a:lnTo>
                  <a:pt x="3635231" y="758077"/>
                </a:lnTo>
                <a:lnTo>
                  <a:pt x="3642657" y="785154"/>
                </a:lnTo>
                <a:lnTo>
                  <a:pt x="3640029" y="805306"/>
                </a:lnTo>
                <a:lnTo>
                  <a:pt x="3587202" y="891957"/>
                </a:lnTo>
                <a:lnTo>
                  <a:pt x="3560629" y="935198"/>
                </a:lnTo>
                <a:lnTo>
                  <a:pt x="3533932" y="978366"/>
                </a:lnTo>
                <a:lnTo>
                  <a:pt x="3507097" y="1021450"/>
                </a:lnTo>
                <a:lnTo>
                  <a:pt x="3480108" y="1064439"/>
                </a:lnTo>
                <a:lnTo>
                  <a:pt x="3452954" y="1107322"/>
                </a:lnTo>
                <a:lnTo>
                  <a:pt x="3425618" y="1150086"/>
                </a:lnTo>
                <a:lnTo>
                  <a:pt x="3398088" y="1192721"/>
                </a:lnTo>
                <a:lnTo>
                  <a:pt x="3370349" y="1235215"/>
                </a:lnTo>
                <a:lnTo>
                  <a:pt x="3342388" y="1277557"/>
                </a:lnTo>
                <a:lnTo>
                  <a:pt x="3313237" y="1321140"/>
                </a:lnTo>
                <a:close/>
              </a:path>
              <a:path w="3642994" h="2383790">
                <a:moveTo>
                  <a:pt x="3085079" y="1486224"/>
                </a:moveTo>
                <a:lnTo>
                  <a:pt x="3033285" y="1475315"/>
                </a:lnTo>
                <a:lnTo>
                  <a:pt x="2990292" y="1455130"/>
                </a:lnTo>
                <a:lnTo>
                  <a:pt x="2954858" y="1427735"/>
                </a:lnTo>
                <a:lnTo>
                  <a:pt x="2926636" y="1394163"/>
                </a:lnTo>
                <a:lnTo>
                  <a:pt x="2905277" y="1355448"/>
                </a:lnTo>
                <a:lnTo>
                  <a:pt x="2890436" y="1312622"/>
                </a:lnTo>
                <a:lnTo>
                  <a:pt x="2881762" y="1266721"/>
                </a:lnTo>
                <a:lnTo>
                  <a:pt x="2877654" y="1210239"/>
                </a:lnTo>
                <a:lnTo>
                  <a:pt x="2877535" y="1150086"/>
                </a:lnTo>
                <a:lnTo>
                  <a:pt x="2878948" y="1096156"/>
                </a:lnTo>
                <a:lnTo>
                  <a:pt x="2879826" y="1045471"/>
                </a:lnTo>
                <a:lnTo>
                  <a:pt x="2879937" y="1039045"/>
                </a:lnTo>
                <a:lnTo>
                  <a:pt x="2881002" y="1039045"/>
                </a:lnTo>
                <a:lnTo>
                  <a:pt x="2879993" y="995809"/>
                </a:lnTo>
                <a:lnTo>
                  <a:pt x="2879872" y="990600"/>
                </a:lnTo>
                <a:lnTo>
                  <a:pt x="2878414" y="946181"/>
                </a:lnTo>
                <a:lnTo>
                  <a:pt x="2878312" y="935198"/>
                </a:lnTo>
                <a:lnTo>
                  <a:pt x="2878807" y="896641"/>
                </a:lnTo>
                <a:lnTo>
                  <a:pt x="2884457" y="844382"/>
                </a:lnTo>
                <a:lnTo>
                  <a:pt x="2914185" y="798099"/>
                </a:lnTo>
                <a:lnTo>
                  <a:pt x="2936935" y="776464"/>
                </a:lnTo>
                <a:lnTo>
                  <a:pt x="2958502" y="754602"/>
                </a:lnTo>
                <a:lnTo>
                  <a:pt x="2979672" y="777510"/>
                </a:lnTo>
                <a:lnTo>
                  <a:pt x="3002307" y="800310"/>
                </a:lnTo>
                <a:lnTo>
                  <a:pt x="3020741" y="823407"/>
                </a:lnTo>
                <a:lnTo>
                  <a:pt x="3029308" y="847207"/>
                </a:lnTo>
                <a:lnTo>
                  <a:pt x="3031827" y="896641"/>
                </a:lnTo>
                <a:lnTo>
                  <a:pt x="3032519" y="935198"/>
                </a:lnTo>
                <a:lnTo>
                  <a:pt x="3032562" y="995809"/>
                </a:lnTo>
                <a:lnTo>
                  <a:pt x="3032081" y="1034929"/>
                </a:lnTo>
                <a:lnTo>
                  <a:pt x="3032030" y="1039045"/>
                </a:lnTo>
                <a:lnTo>
                  <a:pt x="3031951" y="1045471"/>
                </a:lnTo>
                <a:lnTo>
                  <a:pt x="3031469" y="1095135"/>
                </a:lnTo>
                <a:lnTo>
                  <a:pt x="3031527" y="1107322"/>
                </a:lnTo>
                <a:lnTo>
                  <a:pt x="3031602" y="1123096"/>
                </a:lnTo>
                <a:lnTo>
                  <a:pt x="3033192" y="1192721"/>
                </a:lnTo>
                <a:lnTo>
                  <a:pt x="3049818" y="1257970"/>
                </a:lnTo>
                <a:lnTo>
                  <a:pt x="3063357" y="1289538"/>
                </a:lnTo>
                <a:lnTo>
                  <a:pt x="3076077" y="1321140"/>
                </a:lnTo>
                <a:lnTo>
                  <a:pt x="3313237" y="1321140"/>
                </a:lnTo>
                <a:lnTo>
                  <a:pt x="3285741" y="1361737"/>
                </a:lnTo>
                <a:lnTo>
                  <a:pt x="3257027" y="1403552"/>
                </a:lnTo>
                <a:lnTo>
                  <a:pt x="3223113" y="1441318"/>
                </a:lnTo>
                <a:lnTo>
                  <a:pt x="3181888" y="1468301"/>
                </a:lnTo>
                <a:lnTo>
                  <a:pt x="3135245" y="1483578"/>
                </a:lnTo>
                <a:lnTo>
                  <a:pt x="3085079" y="1486224"/>
                </a:lnTo>
                <a:close/>
              </a:path>
              <a:path w="3642994" h="2383790">
                <a:moveTo>
                  <a:pt x="232457" y="821387"/>
                </a:moveTo>
                <a:lnTo>
                  <a:pt x="192984" y="818813"/>
                </a:lnTo>
                <a:lnTo>
                  <a:pt x="155202" y="807734"/>
                </a:lnTo>
                <a:lnTo>
                  <a:pt x="120071" y="788286"/>
                </a:lnTo>
                <a:lnTo>
                  <a:pt x="88548" y="760604"/>
                </a:lnTo>
                <a:lnTo>
                  <a:pt x="61592" y="724823"/>
                </a:lnTo>
                <a:lnTo>
                  <a:pt x="40162" y="681079"/>
                </a:lnTo>
                <a:lnTo>
                  <a:pt x="28316" y="642511"/>
                </a:lnTo>
                <a:lnTo>
                  <a:pt x="20260" y="600983"/>
                </a:lnTo>
                <a:lnTo>
                  <a:pt x="14112" y="555719"/>
                </a:lnTo>
                <a:lnTo>
                  <a:pt x="7986" y="505944"/>
                </a:lnTo>
                <a:lnTo>
                  <a:pt x="0" y="450883"/>
                </a:lnTo>
                <a:lnTo>
                  <a:pt x="10738" y="405716"/>
                </a:lnTo>
                <a:lnTo>
                  <a:pt x="21652" y="357960"/>
                </a:lnTo>
                <a:lnTo>
                  <a:pt x="33088" y="308179"/>
                </a:lnTo>
                <a:lnTo>
                  <a:pt x="45395" y="256934"/>
                </a:lnTo>
                <a:lnTo>
                  <a:pt x="58920" y="204792"/>
                </a:lnTo>
                <a:lnTo>
                  <a:pt x="74012" y="152315"/>
                </a:lnTo>
                <a:lnTo>
                  <a:pt x="91018" y="100068"/>
                </a:lnTo>
                <a:lnTo>
                  <a:pt x="141960" y="41149"/>
                </a:lnTo>
                <a:lnTo>
                  <a:pt x="176769" y="21284"/>
                </a:lnTo>
                <a:lnTo>
                  <a:pt x="205551" y="17112"/>
                </a:lnTo>
                <a:lnTo>
                  <a:pt x="243338" y="38476"/>
                </a:lnTo>
                <a:lnTo>
                  <a:pt x="253453" y="71119"/>
                </a:lnTo>
                <a:lnTo>
                  <a:pt x="246850" y="111635"/>
                </a:lnTo>
                <a:lnTo>
                  <a:pt x="234478" y="156617"/>
                </a:lnTo>
                <a:lnTo>
                  <a:pt x="222865" y="206109"/>
                </a:lnTo>
                <a:lnTo>
                  <a:pt x="212729" y="256005"/>
                </a:lnTo>
                <a:lnTo>
                  <a:pt x="203880" y="306231"/>
                </a:lnTo>
                <a:lnTo>
                  <a:pt x="196132" y="356713"/>
                </a:lnTo>
                <a:lnTo>
                  <a:pt x="189299" y="407379"/>
                </a:lnTo>
                <a:lnTo>
                  <a:pt x="183191" y="458155"/>
                </a:lnTo>
                <a:lnTo>
                  <a:pt x="177624" y="508968"/>
                </a:lnTo>
                <a:lnTo>
                  <a:pt x="172408" y="559744"/>
                </a:lnTo>
                <a:lnTo>
                  <a:pt x="176004" y="583849"/>
                </a:lnTo>
                <a:lnTo>
                  <a:pt x="188216" y="608822"/>
                </a:lnTo>
                <a:lnTo>
                  <a:pt x="204092" y="634163"/>
                </a:lnTo>
                <a:lnTo>
                  <a:pt x="218678" y="659368"/>
                </a:lnTo>
                <a:lnTo>
                  <a:pt x="453170" y="659368"/>
                </a:lnTo>
                <a:lnTo>
                  <a:pt x="448719" y="667373"/>
                </a:lnTo>
                <a:lnTo>
                  <a:pt x="409816" y="719784"/>
                </a:lnTo>
                <a:lnTo>
                  <a:pt x="351436" y="776729"/>
                </a:lnTo>
                <a:lnTo>
                  <a:pt x="312641" y="800481"/>
                </a:lnTo>
                <a:lnTo>
                  <a:pt x="272662" y="815322"/>
                </a:lnTo>
                <a:lnTo>
                  <a:pt x="232457" y="821387"/>
                </a:lnTo>
                <a:close/>
              </a:path>
              <a:path w="3642994" h="2383790">
                <a:moveTo>
                  <a:pt x="453170" y="659368"/>
                </a:moveTo>
                <a:lnTo>
                  <a:pt x="218678" y="659368"/>
                </a:lnTo>
                <a:lnTo>
                  <a:pt x="245348" y="643169"/>
                </a:lnTo>
                <a:lnTo>
                  <a:pt x="273054" y="627537"/>
                </a:lnTo>
                <a:lnTo>
                  <a:pt x="297760" y="610288"/>
                </a:lnTo>
                <a:lnTo>
                  <a:pt x="339500" y="542683"/>
                </a:lnTo>
                <a:lnTo>
                  <a:pt x="362220" y="495394"/>
                </a:lnTo>
                <a:lnTo>
                  <a:pt x="384176" y="447692"/>
                </a:lnTo>
                <a:lnTo>
                  <a:pt x="405951" y="399900"/>
                </a:lnTo>
                <a:lnTo>
                  <a:pt x="428128" y="352342"/>
                </a:lnTo>
                <a:lnTo>
                  <a:pt x="451290" y="305341"/>
                </a:lnTo>
                <a:lnTo>
                  <a:pt x="476019" y="259219"/>
                </a:lnTo>
                <a:lnTo>
                  <a:pt x="530319" y="202702"/>
                </a:lnTo>
                <a:lnTo>
                  <a:pt x="588922" y="181197"/>
                </a:lnTo>
                <a:lnTo>
                  <a:pt x="627463" y="206299"/>
                </a:lnTo>
                <a:lnTo>
                  <a:pt x="636890" y="241004"/>
                </a:lnTo>
                <a:lnTo>
                  <a:pt x="627153" y="281425"/>
                </a:lnTo>
                <a:lnTo>
                  <a:pt x="608200" y="323679"/>
                </a:lnTo>
                <a:lnTo>
                  <a:pt x="587043" y="368464"/>
                </a:lnTo>
                <a:lnTo>
                  <a:pt x="566525" y="413561"/>
                </a:lnTo>
                <a:lnTo>
                  <a:pt x="546383" y="458843"/>
                </a:lnTo>
                <a:lnTo>
                  <a:pt x="526356" y="504181"/>
                </a:lnTo>
                <a:lnTo>
                  <a:pt x="506182" y="549449"/>
                </a:lnTo>
                <a:lnTo>
                  <a:pt x="485600" y="594520"/>
                </a:lnTo>
                <a:lnTo>
                  <a:pt x="464348" y="639265"/>
                </a:lnTo>
                <a:lnTo>
                  <a:pt x="453170" y="659368"/>
                </a:lnTo>
                <a:close/>
              </a:path>
              <a:path w="3642994" h="2383790">
                <a:moveTo>
                  <a:pt x="1216385" y="161646"/>
                </a:moveTo>
                <a:lnTo>
                  <a:pt x="1175433" y="159029"/>
                </a:lnTo>
                <a:lnTo>
                  <a:pt x="1138143" y="136315"/>
                </a:lnTo>
                <a:lnTo>
                  <a:pt x="1102255" y="103488"/>
                </a:lnTo>
                <a:lnTo>
                  <a:pt x="1071503" y="64388"/>
                </a:lnTo>
                <a:lnTo>
                  <a:pt x="1049620" y="22856"/>
                </a:lnTo>
                <a:lnTo>
                  <a:pt x="1044334" y="0"/>
                </a:lnTo>
                <a:lnTo>
                  <a:pt x="1192580" y="0"/>
                </a:lnTo>
                <a:lnTo>
                  <a:pt x="1194297" y="19438"/>
                </a:lnTo>
                <a:lnTo>
                  <a:pt x="1395931" y="19438"/>
                </a:lnTo>
                <a:lnTo>
                  <a:pt x="1383425" y="38971"/>
                </a:lnTo>
                <a:lnTo>
                  <a:pt x="1354166" y="82377"/>
                </a:lnTo>
                <a:lnTo>
                  <a:pt x="1318176" y="117132"/>
                </a:lnTo>
                <a:lnTo>
                  <a:pt x="1268108" y="145617"/>
                </a:lnTo>
                <a:lnTo>
                  <a:pt x="1216385" y="161646"/>
                </a:lnTo>
                <a:close/>
              </a:path>
              <a:path w="3642994" h="2383790">
                <a:moveTo>
                  <a:pt x="1395931" y="19438"/>
                </a:moveTo>
                <a:lnTo>
                  <a:pt x="1194297" y="19438"/>
                </a:lnTo>
                <a:lnTo>
                  <a:pt x="1220666" y="0"/>
                </a:lnTo>
                <a:lnTo>
                  <a:pt x="1408376" y="0"/>
                </a:lnTo>
                <a:lnTo>
                  <a:pt x="1395931" y="19438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4140" y="594569"/>
            <a:ext cx="13301344" cy="1683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850" spc="-409" dirty="0"/>
              <a:t>Desenho</a:t>
            </a:r>
            <a:r>
              <a:rPr sz="10850" spc="1000" dirty="0"/>
              <a:t> </a:t>
            </a:r>
            <a:r>
              <a:rPr sz="10850" spc="-509" dirty="0"/>
              <a:t>do</a:t>
            </a:r>
            <a:r>
              <a:rPr sz="10850" spc="1000" dirty="0"/>
              <a:t> </a:t>
            </a:r>
            <a:r>
              <a:rPr sz="10850" spc="-580" dirty="0"/>
              <a:t>espetáculo</a:t>
            </a:r>
            <a:endParaRPr sz="10850"/>
          </a:p>
        </p:txBody>
      </p:sp>
      <p:sp>
        <p:nvSpPr>
          <p:cNvPr id="6" name="object 6"/>
          <p:cNvSpPr txBox="1"/>
          <p:nvPr/>
        </p:nvSpPr>
        <p:spPr>
          <a:xfrm>
            <a:off x="1016000" y="1962040"/>
            <a:ext cx="16799560" cy="54117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2290">
              <a:lnSpc>
                <a:spcPts val="8360"/>
              </a:lnSpc>
            </a:pPr>
            <a:endParaRPr lang="pt-BR" sz="7300" spc="245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542290">
              <a:lnSpc>
                <a:spcPts val="8360"/>
              </a:lnSpc>
            </a:pPr>
            <a:endParaRPr lang="pt-BR" sz="7300" spc="245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542290">
              <a:lnSpc>
                <a:spcPts val="8360"/>
              </a:lnSpc>
            </a:pPr>
            <a:r>
              <a:rPr sz="7300" spc="245" dirty="0" err="1">
                <a:solidFill>
                  <a:srgbClr val="FFFFFF"/>
                </a:solidFill>
                <a:latin typeface="Trebuchet MS"/>
                <a:cs typeface="Trebuchet MS"/>
              </a:rPr>
              <a:t>Xote</a:t>
            </a:r>
            <a:r>
              <a:rPr sz="730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7300" spc="190" dirty="0">
                <a:solidFill>
                  <a:srgbClr val="FFFFFF"/>
                </a:solidFill>
                <a:latin typeface="Trebuchet MS"/>
                <a:cs typeface="Trebuchet MS"/>
              </a:rPr>
              <a:t>Bragantino</a:t>
            </a:r>
            <a:endParaRPr sz="7300" dirty="0">
              <a:latin typeface="Trebuchet MS"/>
              <a:cs typeface="Trebuchet MS"/>
            </a:endParaRPr>
          </a:p>
          <a:p>
            <a:pPr marL="542290" marR="62865" algn="just">
              <a:lnSpc>
                <a:spcPts val="4200"/>
              </a:lnSpc>
              <a:spcBef>
                <a:spcPts val="15"/>
              </a:spcBef>
            </a:pPr>
            <a:r>
              <a:rPr sz="3000" spc="210" dirty="0">
                <a:solidFill>
                  <a:srgbClr val="FEFEFE"/>
                </a:solidFill>
                <a:latin typeface="Tahoma"/>
                <a:cs typeface="Tahoma"/>
              </a:rPr>
              <a:t>O</a:t>
            </a:r>
            <a:r>
              <a:rPr sz="3000" spc="-13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000" spc="120" dirty="0">
                <a:solidFill>
                  <a:srgbClr val="FEFEFE"/>
                </a:solidFill>
                <a:latin typeface="Tahoma"/>
                <a:cs typeface="Tahoma"/>
              </a:rPr>
              <a:t>Xote</a:t>
            </a:r>
            <a:r>
              <a:rPr sz="3000" spc="-13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000" spc="50" dirty="0">
                <a:solidFill>
                  <a:srgbClr val="FEFEFE"/>
                </a:solidFill>
                <a:latin typeface="Tahoma"/>
                <a:cs typeface="Tahoma"/>
              </a:rPr>
              <a:t>Bragantino</a:t>
            </a:r>
            <a:r>
              <a:rPr sz="3000" spc="-13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000" spc="125" dirty="0">
                <a:solidFill>
                  <a:srgbClr val="FEFEFE"/>
                </a:solidFill>
                <a:latin typeface="Tahoma"/>
                <a:cs typeface="Tahoma"/>
              </a:rPr>
              <a:t>é</a:t>
            </a:r>
            <a:r>
              <a:rPr sz="3000" spc="-13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000" spc="75" dirty="0">
                <a:solidFill>
                  <a:srgbClr val="FEFEFE"/>
                </a:solidFill>
                <a:latin typeface="Tahoma"/>
                <a:cs typeface="Tahoma"/>
              </a:rPr>
              <a:t>uma</a:t>
            </a:r>
            <a:r>
              <a:rPr sz="3000" spc="-13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000" spc="130" dirty="0">
                <a:solidFill>
                  <a:srgbClr val="FEFEFE"/>
                </a:solidFill>
                <a:latin typeface="Tahoma"/>
                <a:cs typeface="Tahoma"/>
              </a:rPr>
              <a:t>dança</a:t>
            </a:r>
            <a:r>
              <a:rPr sz="3000" spc="-13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000" spc="90" dirty="0">
                <a:solidFill>
                  <a:srgbClr val="FEFEFE"/>
                </a:solidFill>
                <a:latin typeface="Tahoma"/>
                <a:cs typeface="Tahoma"/>
              </a:rPr>
              <a:t>popular</a:t>
            </a:r>
            <a:r>
              <a:rPr sz="3000" spc="-13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000" spc="95" dirty="0">
                <a:solidFill>
                  <a:srgbClr val="FEFEFE"/>
                </a:solidFill>
                <a:latin typeface="Tahoma"/>
                <a:cs typeface="Tahoma"/>
              </a:rPr>
              <a:t>paraense</a:t>
            </a:r>
            <a:r>
              <a:rPr sz="3000" spc="-13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000" spc="125" dirty="0">
                <a:solidFill>
                  <a:srgbClr val="FEFEFE"/>
                </a:solidFill>
                <a:latin typeface="Tahoma"/>
                <a:cs typeface="Tahoma"/>
              </a:rPr>
              <a:t>que</a:t>
            </a:r>
            <a:r>
              <a:rPr sz="3000" spc="-13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000" spc="145" dirty="0">
                <a:solidFill>
                  <a:srgbClr val="FEFEFE"/>
                </a:solidFill>
                <a:latin typeface="Tahoma"/>
                <a:cs typeface="Tahoma"/>
              </a:rPr>
              <a:t>se</a:t>
            </a:r>
            <a:r>
              <a:rPr sz="3000" spc="-13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000" spc="50" dirty="0">
                <a:solidFill>
                  <a:srgbClr val="FEFEFE"/>
                </a:solidFill>
                <a:latin typeface="Tahoma"/>
                <a:cs typeface="Tahoma"/>
              </a:rPr>
              <a:t>originou</a:t>
            </a:r>
            <a:r>
              <a:rPr sz="3000" spc="-13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FEFEFE"/>
                </a:solidFill>
                <a:latin typeface="Tahoma"/>
                <a:cs typeface="Tahoma"/>
              </a:rPr>
              <a:t>a</a:t>
            </a:r>
            <a:r>
              <a:rPr sz="3000" spc="-13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000" spc="75" dirty="0">
                <a:solidFill>
                  <a:srgbClr val="FEFEFE"/>
                </a:solidFill>
                <a:latin typeface="Tahoma"/>
                <a:cs typeface="Tahoma"/>
              </a:rPr>
              <a:t>partir</a:t>
            </a:r>
            <a:r>
              <a:rPr sz="3000" spc="-13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000" spc="130" dirty="0">
                <a:solidFill>
                  <a:srgbClr val="FEFEFE"/>
                </a:solidFill>
                <a:latin typeface="Tahoma"/>
                <a:cs typeface="Tahoma"/>
              </a:rPr>
              <a:t>da</a:t>
            </a:r>
            <a:r>
              <a:rPr sz="3000" spc="-13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000" spc="130" dirty="0">
                <a:solidFill>
                  <a:srgbClr val="FEFEFE"/>
                </a:solidFill>
                <a:latin typeface="Tahoma"/>
                <a:cs typeface="Tahoma"/>
              </a:rPr>
              <a:t>dança</a:t>
            </a:r>
            <a:r>
              <a:rPr sz="3000" spc="-13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000" spc="-10" dirty="0">
                <a:solidFill>
                  <a:srgbClr val="FEFEFE"/>
                </a:solidFill>
                <a:latin typeface="Tahoma"/>
                <a:cs typeface="Tahoma"/>
              </a:rPr>
              <a:t>húngara </a:t>
            </a:r>
            <a:r>
              <a:rPr sz="3000" spc="125" dirty="0">
                <a:solidFill>
                  <a:srgbClr val="FEFEFE"/>
                </a:solidFill>
                <a:latin typeface="Tahoma"/>
                <a:cs typeface="Tahoma"/>
              </a:rPr>
              <a:t>e</a:t>
            </a:r>
            <a:r>
              <a:rPr sz="3000" spc="-114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000" spc="70" dirty="0">
                <a:solidFill>
                  <a:srgbClr val="FEFEFE"/>
                </a:solidFill>
                <a:latin typeface="Tahoma"/>
                <a:cs typeface="Tahoma"/>
              </a:rPr>
              <a:t>foi</a:t>
            </a:r>
            <a:r>
              <a:rPr sz="3000" spc="-11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000" spc="70" dirty="0">
                <a:solidFill>
                  <a:srgbClr val="FEFEFE"/>
                </a:solidFill>
                <a:latin typeface="Tahoma"/>
                <a:cs typeface="Tahoma"/>
              </a:rPr>
              <a:t>trazida</a:t>
            </a:r>
            <a:r>
              <a:rPr sz="3000" spc="-114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000" spc="75" dirty="0">
                <a:solidFill>
                  <a:srgbClr val="FEFEFE"/>
                </a:solidFill>
                <a:latin typeface="Tahoma"/>
                <a:cs typeface="Tahoma"/>
              </a:rPr>
              <a:t>para</a:t>
            </a:r>
            <a:r>
              <a:rPr sz="3000" spc="-11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000" spc="65" dirty="0">
                <a:solidFill>
                  <a:srgbClr val="FEFEFE"/>
                </a:solidFill>
                <a:latin typeface="Tahoma"/>
                <a:cs typeface="Tahoma"/>
              </a:rPr>
              <a:t>Bragança</a:t>
            </a:r>
            <a:r>
              <a:rPr sz="3000" spc="-114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000" spc="90" dirty="0">
                <a:solidFill>
                  <a:srgbClr val="FEFEFE"/>
                </a:solidFill>
                <a:latin typeface="Tahoma"/>
                <a:cs typeface="Tahoma"/>
              </a:rPr>
              <a:t>pela</a:t>
            </a:r>
            <a:r>
              <a:rPr sz="3000" spc="-11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000" spc="75" dirty="0">
                <a:solidFill>
                  <a:srgbClr val="FEFEFE"/>
                </a:solidFill>
                <a:latin typeface="Tahoma"/>
                <a:cs typeface="Tahoma"/>
              </a:rPr>
              <a:t>aristocracia.</a:t>
            </a:r>
            <a:r>
              <a:rPr sz="3000" spc="-11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000" spc="180" dirty="0">
                <a:solidFill>
                  <a:srgbClr val="FEFEFE"/>
                </a:solidFill>
                <a:latin typeface="Tahoma"/>
                <a:cs typeface="Tahoma"/>
              </a:rPr>
              <a:t>A</a:t>
            </a:r>
            <a:r>
              <a:rPr sz="3000" spc="-114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000" spc="130" dirty="0">
                <a:solidFill>
                  <a:srgbClr val="FEFEFE"/>
                </a:solidFill>
                <a:latin typeface="Tahoma"/>
                <a:cs typeface="Tahoma"/>
              </a:rPr>
              <a:t>dança</a:t>
            </a:r>
            <a:r>
              <a:rPr sz="3000" spc="-11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FEFEFE"/>
                </a:solidFill>
                <a:latin typeface="Tahoma"/>
                <a:cs typeface="Tahoma"/>
              </a:rPr>
              <a:t>ganhou</a:t>
            </a:r>
            <a:r>
              <a:rPr sz="3000" spc="-114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000" spc="105" dirty="0">
                <a:solidFill>
                  <a:srgbClr val="FEFEFE"/>
                </a:solidFill>
                <a:latin typeface="Tahoma"/>
                <a:cs typeface="Tahoma"/>
              </a:rPr>
              <a:t>novos</a:t>
            </a:r>
            <a:r>
              <a:rPr sz="3000" spc="-11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000" spc="75" dirty="0">
                <a:solidFill>
                  <a:srgbClr val="FEFEFE"/>
                </a:solidFill>
                <a:latin typeface="Tahoma"/>
                <a:cs typeface="Tahoma"/>
              </a:rPr>
              <a:t>manejos</a:t>
            </a:r>
            <a:r>
              <a:rPr sz="3000" spc="-114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000" spc="100" dirty="0">
                <a:solidFill>
                  <a:srgbClr val="FEFEFE"/>
                </a:solidFill>
                <a:latin typeface="Tahoma"/>
                <a:cs typeface="Tahoma"/>
              </a:rPr>
              <a:t>coreográficos </a:t>
            </a:r>
            <a:r>
              <a:rPr sz="3000" spc="125" dirty="0">
                <a:solidFill>
                  <a:srgbClr val="FEFEFE"/>
                </a:solidFill>
                <a:latin typeface="Tahoma"/>
                <a:cs typeface="Tahoma"/>
              </a:rPr>
              <a:t>e</a:t>
            </a:r>
            <a:r>
              <a:rPr sz="3000" spc="-14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000" spc="140" dirty="0">
                <a:solidFill>
                  <a:srgbClr val="FEFEFE"/>
                </a:solidFill>
                <a:latin typeface="Tahoma"/>
                <a:cs typeface="Tahoma"/>
              </a:rPr>
              <a:t>se</a:t>
            </a:r>
            <a:r>
              <a:rPr sz="3000" spc="-13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000" spc="85" dirty="0">
                <a:solidFill>
                  <a:srgbClr val="FEFEFE"/>
                </a:solidFill>
                <a:latin typeface="Tahoma"/>
                <a:cs typeface="Tahoma"/>
              </a:rPr>
              <a:t>tornou</a:t>
            </a:r>
            <a:r>
              <a:rPr sz="3000" spc="-13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000" spc="90" dirty="0">
                <a:solidFill>
                  <a:srgbClr val="FEFEFE"/>
                </a:solidFill>
                <a:latin typeface="Tahoma"/>
                <a:cs typeface="Tahoma"/>
              </a:rPr>
              <a:t>peculiar</a:t>
            </a:r>
            <a:r>
              <a:rPr sz="3000" spc="-13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000" spc="125" dirty="0">
                <a:solidFill>
                  <a:srgbClr val="FEFEFE"/>
                </a:solidFill>
                <a:latin typeface="Tahoma"/>
                <a:cs typeface="Tahoma"/>
              </a:rPr>
              <a:t>e</a:t>
            </a:r>
            <a:r>
              <a:rPr sz="3000" spc="-13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000" spc="95" dirty="0">
                <a:solidFill>
                  <a:srgbClr val="FEFEFE"/>
                </a:solidFill>
                <a:latin typeface="Tahoma"/>
                <a:cs typeface="Tahoma"/>
              </a:rPr>
              <a:t>famosa</a:t>
            </a:r>
            <a:r>
              <a:rPr sz="3000" spc="-13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000" spc="114" dirty="0">
                <a:solidFill>
                  <a:srgbClr val="FEFEFE"/>
                </a:solidFill>
                <a:latin typeface="Tahoma"/>
                <a:cs typeface="Tahoma"/>
              </a:rPr>
              <a:t>pelo</a:t>
            </a:r>
            <a:r>
              <a:rPr sz="3000" spc="-13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000" spc="65" dirty="0">
                <a:solidFill>
                  <a:srgbClr val="FEFEFE"/>
                </a:solidFill>
                <a:latin typeface="Tahoma"/>
                <a:cs typeface="Tahoma"/>
              </a:rPr>
              <a:t>jeito</a:t>
            </a:r>
            <a:r>
              <a:rPr sz="3000" spc="-13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000" spc="70" dirty="0">
                <a:solidFill>
                  <a:srgbClr val="FEFEFE"/>
                </a:solidFill>
                <a:latin typeface="Tahoma"/>
                <a:cs typeface="Tahoma"/>
              </a:rPr>
              <a:t>bragantino</a:t>
            </a:r>
            <a:r>
              <a:rPr sz="3000" spc="-13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000" spc="170" dirty="0">
                <a:solidFill>
                  <a:srgbClr val="FEFEFE"/>
                </a:solidFill>
                <a:latin typeface="Tahoma"/>
                <a:cs typeface="Tahoma"/>
              </a:rPr>
              <a:t>de</a:t>
            </a:r>
            <a:r>
              <a:rPr sz="3000" spc="-13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000" spc="100" dirty="0">
                <a:solidFill>
                  <a:srgbClr val="FEFEFE"/>
                </a:solidFill>
                <a:latin typeface="Tahoma"/>
                <a:cs typeface="Tahoma"/>
              </a:rPr>
              <a:t>ser</a:t>
            </a:r>
            <a:r>
              <a:rPr sz="3000" spc="-13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000" spc="60" dirty="0">
                <a:solidFill>
                  <a:srgbClr val="FEFEFE"/>
                </a:solidFill>
                <a:latin typeface="Tahoma"/>
                <a:cs typeface="Tahoma"/>
              </a:rPr>
              <a:t>dançada.</a:t>
            </a:r>
            <a:endParaRPr sz="3000" dirty="0">
              <a:latin typeface="Tahoma"/>
              <a:cs typeface="Tahoma"/>
            </a:endParaRPr>
          </a:p>
          <a:p>
            <a:pPr algn="just">
              <a:lnSpc>
                <a:spcPct val="100000"/>
              </a:lnSpc>
              <a:spcBef>
                <a:spcPts val="715"/>
              </a:spcBef>
            </a:pPr>
            <a:endParaRPr sz="30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87" y="8854210"/>
            <a:ext cx="5989955" cy="1433195"/>
          </a:xfrm>
          <a:custGeom>
            <a:avLst/>
            <a:gdLst/>
            <a:ahLst/>
            <a:cxnLst/>
            <a:rect l="l" t="t" r="r" b="b"/>
            <a:pathLst>
              <a:path w="5989955" h="1433195">
                <a:moveTo>
                  <a:pt x="3724126" y="1269088"/>
                </a:moveTo>
                <a:lnTo>
                  <a:pt x="3173971" y="1095271"/>
                </a:lnTo>
                <a:lnTo>
                  <a:pt x="3324925" y="1063051"/>
                </a:lnTo>
                <a:lnTo>
                  <a:pt x="3375918" y="1052525"/>
                </a:lnTo>
                <a:lnTo>
                  <a:pt x="3636549" y="1001681"/>
                </a:lnTo>
                <a:lnTo>
                  <a:pt x="3653921" y="1007169"/>
                </a:lnTo>
                <a:lnTo>
                  <a:pt x="3676236" y="1000901"/>
                </a:lnTo>
                <a:lnTo>
                  <a:pt x="3713631" y="1012715"/>
                </a:lnTo>
                <a:lnTo>
                  <a:pt x="3819148" y="1006096"/>
                </a:lnTo>
                <a:lnTo>
                  <a:pt x="3853047" y="1003487"/>
                </a:lnTo>
                <a:lnTo>
                  <a:pt x="3988396" y="1006293"/>
                </a:lnTo>
                <a:lnTo>
                  <a:pt x="4030808" y="1019693"/>
                </a:lnTo>
                <a:lnTo>
                  <a:pt x="4184319" y="1028237"/>
                </a:lnTo>
                <a:lnTo>
                  <a:pt x="4238925" y="1018852"/>
                </a:lnTo>
                <a:lnTo>
                  <a:pt x="4535526" y="1032648"/>
                </a:lnTo>
                <a:lnTo>
                  <a:pt x="4657640" y="1031272"/>
                </a:lnTo>
                <a:lnTo>
                  <a:pt x="4694844" y="1043026"/>
                </a:lnTo>
                <a:lnTo>
                  <a:pt x="4842243" y="1049639"/>
                </a:lnTo>
                <a:lnTo>
                  <a:pt x="5956203" y="1401585"/>
                </a:lnTo>
                <a:lnTo>
                  <a:pt x="5989505" y="1425425"/>
                </a:lnTo>
                <a:lnTo>
                  <a:pt x="5211566" y="1432699"/>
                </a:lnTo>
                <a:lnTo>
                  <a:pt x="4809048" y="1305527"/>
                </a:lnTo>
                <a:lnTo>
                  <a:pt x="4601203" y="1293136"/>
                </a:lnTo>
                <a:lnTo>
                  <a:pt x="4563423" y="1294518"/>
                </a:lnTo>
                <a:lnTo>
                  <a:pt x="4524281" y="1295470"/>
                </a:lnTo>
                <a:lnTo>
                  <a:pt x="4488524" y="1284173"/>
                </a:lnTo>
                <a:lnTo>
                  <a:pt x="4449420" y="1285137"/>
                </a:lnTo>
                <a:lnTo>
                  <a:pt x="4277543" y="1284109"/>
                </a:lnTo>
                <a:lnTo>
                  <a:pt x="4221234" y="1292957"/>
                </a:lnTo>
                <a:lnTo>
                  <a:pt x="4007316" y="1278646"/>
                </a:lnTo>
                <a:lnTo>
                  <a:pt x="3928218" y="1253656"/>
                </a:lnTo>
                <a:lnTo>
                  <a:pt x="3916427" y="1263250"/>
                </a:lnTo>
                <a:lnTo>
                  <a:pt x="3871017" y="1262222"/>
                </a:lnTo>
                <a:lnTo>
                  <a:pt x="3820251" y="1272820"/>
                </a:lnTo>
                <a:lnTo>
                  <a:pt x="3724126" y="1269088"/>
                </a:lnTo>
                <a:close/>
              </a:path>
              <a:path w="5989955" h="1433195">
                <a:moveTo>
                  <a:pt x="0" y="265628"/>
                </a:moveTo>
                <a:lnTo>
                  <a:pt x="2365" y="0"/>
                </a:lnTo>
                <a:lnTo>
                  <a:pt x="23657" y="6727"/>
                </a:lnTo>
                <a:lnTo>
                  <a:pt x="127664" y="12949"/>
                </a:lnTo>
                <a:lnTo>
                  <a:pt x="640982" y="175127"/>
                </a:lnTo>
                <a:lnTo>
                  <a:pt x="680928" y="201067"/>
                </a:lnTo>
                <a:lnTo>
                  <a:pt x="719076" y="226438"/>
                </a:lnTo>
                <a:lnTo>
                  <a:pt x="751873" y="263437"/>
                </a:lnTo>
                <a:lnTo>
                  <a:pt x="783420" y="300042"/>
                </a:lnTo>
                <a:lnTo>
                  <a:pt x="818372" y="337722"/>
                </a:lnTo>
                <a:lnTo>
                  <a:pt x="852130" y="375025"/>
                </a:lnTo>
                <a:lnTo>
                  <a:pt x="881116" y="424140"/>
                </a:lnTo>
                <a:lnTo>
                  <a:pt x="913232" y="460924"/>
                </a:lnTo>
                <a:lnTo>
                  <a:pt x="941074" y="509677"/>
                </a:lnTo>
                <a:lnTo>
                  <a:pt x="960210" y="529041"/>
                </a:lnTo>
                <a:lnTo>
                  <a:pt x="966942" y="544487"/>
                </a:lnTo>
                <a:lnTo>
                  <a:pt x="112073" y="274399"/>
                </a:lnTo>
                <a:lnTo>
                  <a:pt x="72470" y="275205"/>
                </a:lnTo>
                <a:lnTo>
                  <a:pt x="36749" y="263920"/>
                </a:lnTo>
                <a:lnTo>
                  <a:pt x="0" y="265628"/>
                </a:lnTo>
                <a:close/>
              </a:path>
              <a:path w="5989955" h="1433195">
                <a:moveTo>
                  <a:pt x="2825901" y="971983"/>
                </a:moveTo>
                <a:lnTo>
                  <a:pt x="2402642" y="838258"/>
                </a:lnTo>
                <a:lnTo>
                  <a:pt x="2453497" y="841007"/>
                </a:lnTo>
                <a:lnTo>
                  <a:pt x="2782699" y="945015"/>
                </a:lnTo>
                <a:lnTo>
                  <a:pt x="2825901" y="971983"/>
                </a:lnTo>
                <a:close/>
              </a:path>
              <a:path w="5989955" h="1433195">
                <a:moveTo>
                  <a:pt x="2979882" y="1020632"/>
                </a:moveTo>
                <a:lnTo>
                  <a:pt x="2825901" y="971983"/>
                </a:lnTo>
                <a:lnTo>
                  <a:pt x="2932465" y="992332"/>
                </a:lnTo>
                <a:lnTo>
                  <a:pt x="2979882" y="1020632"/>
                </a:lnTo>
                <a:close/>
              </a:path>
              <a:path w="5989955" h="1433195">
                <a:moveTo>
                  <a:pt x="1864909" y="974698"/>
                </a:moveTo>
                <a:lnTo>
                  <a:pt x="1038728" y="713673"/>
                </a:lnTo>
                <a:lnTo>
                  <a:pt x="1064891" y="708621"/>
                </a:lnTo>
                <a:lnTo>
                  <a:pt x="1090135" y="703277"/>
                </a:lnTo>
                <a:lnTo>
                  <a:pt x="1114191" y="697559"/>
                </a:lnTo>
                <a:lnTo>
                  <a:pt x="1136794" y="691382"/>
                </a:lnTo>
                <a:lnTo>
                  <a:pt x="1184444" y="679799"/>
                </a:lnTo>
                <a:lnTo>
                  <a:pt x="1234824" y="669078"/>
                </a:lnTo>
                <a:lnTo>
                  <a:pt x="1379989" y="674986"/>
                </a:lnTo>
                <a:lnTo>
                  <a:pt x="1430918" y="677757"/>
                </a:lnTo>
                <a:lnTo>
                  <a:pt x="1486021" y="668529"/>
                </a:lnTo>
                <a:lnTo>
                  <a:pt x="1641581" y="677720"/>
                </a:lnTo>
                <a:lnTo>
                  <a:pt x="1715510" y="701078"/>
                </a:lnTo>
                <a:lnTo>
                  <a:pt x="1756952" y="700852"/>
                </a:lnTo>
                <a:lnTo>
                  <a:pt x="1830772" y="724175"/>
                </a:lnTo>
                <a:lnTo>
                  <a:pt x="1844979" y="715345"/>
                </a:lnTo>
                <a:lnTo>
                  <a:pt x="1889528" y="716101"/>
                </a:lnTo>
                <a:lnTo>
                  <a:pt x="1939186" y="705152"/>
                </a:lnTo>
                <a:lnTo>
                  <a:pt x="1986131" y="706665"/>
                </a:lnTo>
                <a:lnTo>
                  <a:pt x="3030315" y="1036566"/>
                </a:lnTo>
                <a:lnTo>
                  <a:pt x="3075569" y="1064182"/>
                </a:lnTo>
                <a:lnTo>
                  <a:pt x="3724126" y="1269088"/>
                </a:lnTo>
                <a:lnTo>
                  <a:pt x="3628918" y="1265645"/>
                </a:lnTo>
                <a:lnTo>
                  <a:pt x="3579718" y="1276738"/>
                </a:lnTo>
                <a:lnTo>
                  <a:pt x="3535244" y="1276006"/>
                </a:lnTo>
                <a:lnTo>
                  <a:pt x="3345093" y="1322480"/>
                </a:lnTo>
                <a:lnTo>
                  <a:pt x="3362543" y="1381268"/>
                </a:lnTo>
                <a:lnTo>
                  <a:pt x="3373626" y="1411407"/>
                </a:lnTo>
                <a:lnTo>
                  <a:pt x="1969077" y="967653"/>
                </a:lnTo>
                <a:lnTo>
                  <a:pt x="1941669" y="972312"/>
                </a:lnTo>
                <a:lnTo>
                  <a:pt x="1916847" y="977789"/>
                </a:lnTo>
                <a:lnTo>
                  <a:pt x="1864909" y="974698"/>
                </a:lnTo>
                <a:close/>
              </a:path>
              <a:path w="5989955" h="1433195">
                <a:moveTo>
                  <a:pt x="151578" y="1432295"/>
                </a:moveTo>
                <a:lnTo>
                  <a:pt x="150754" y="1405397"/>
                </a:lnTo>
                <a:lnTo>
                  <a:pt x="150281" y="1351972"/>
                </a:lnTo>
                <a:lnTo>
                  <a:pt x="147104" y="1311012"/>
                </a:lnTo>
                <a:lnTo>
                  <a:pt x="150881" y="1285568"/>
                </a:lnTo>
                <a:lnTo>
                  <a:pt x="157310" y="1260962"/>
                </a:lnTo>
                <a:lnTo>
                  <a:pt x="161253" y="1248888"/>
                </a:lnTo>
                <a:lnTo>
                  <a:pt x="169048" y="1224714"/>
                </a:lnTo>
                <a:lnTo>
                  <a:pt x="176971" y="1200579"/>
                </a:lnTo>
                <a:lnTo>
                  <a:pt x="185454" y="1176622"/>
                </a:lnTo>
                <a:lnTo>
                  <a:pt x="193353" y="1152480"/>
                </a:lnTo>
                <a:lnTo>
                  <a:pt x="203352" y="1115683"/>
                </a:lnTo>
                <a:lnTo>
                  <a:pt x="218849" y="1067304"/>
                </a:lnTo>
                <a:lnTo>
                  <a:pt x="240698" y="1034250"/>
                </a:lnTo>
                <a:lnTo>
                  <a:pt x="274871" y="991772"/>
                </a:lnTo>
                <a:lnTo>
                  <a:pt x="312040" y="963559"/>
                </a:lnTo>
                <a:lnTo>
                  <a:pt x="354350" y="936970"/>
                </a:lnTo>
                <a:lnTo>
                  <a:pt x="400663" y="911646"/>
                </a:lnTo>
                <a:lnTo>
                  <a:pt x="449212" y="887028"/>
                </a:lnTo>
                <a:lnTo>
                  <a:pt x="499537" y="862972"/>
                </a:lnTo>
                <a:lnTo>
                  <a:pt x="547350" y="851440"/>
                </a:lnTo>
                <a:lnTo>
                  <a:pt x="596016" y="840178"/>
                </a:lnTo>
                <a:lnTo>
                  <a:pt x="648900" y="816930"/>
                </a:lnTo>
                <a:lnTo>
                  <a:pt x="746346" y="794442"/>
                </a:lnTo>
                <a:lnTo>
                  <a:pt x="755888" y="784138"/>
                </a:lnTo>
                <a:lnTo>
                  <a:pt x="778583" y="777990"/>
                </a:lnTo>
                <a:lnTo>
                  <a:pt x="763088" y="733138"/>
                </a:lnTo>
                <a:lnTo>
                  <a:pt x="744017" y="687052"/>
                </a:lnTo>
                <a:lnTo>
                  <a:pt x="722114" y="640280"/>
                </a:lnTo>
                <a:lnTo>
                  <a:pt x="693949" y="604744"/>
                </a:lnTo>
                <a:lnTo>
                  <a:pt x="667802" y="556527"/>
                </a:lnTo>
                <a:lnTo>
                  <a:pt x="636591" y="520028"/>
                </a:lnTo>
                <a:lnTo>
                  <a:pt x="600908" y="482117"/>
                </a:lnTo>
                <a:lnTo>
                  <a:pt x="564004" y="443820"/>
                </a:lnTo>
                <a:lnTo>
                  <a:pt x="479381" y="390446"/>
                </a:lnTo>
                <a:lnTo>
                  <a:pt x="966942" y="544487"/>
                </a:lnTo>
                <a:lnTo>
                  <a:pt x="973673" y="559932"/>
                </a:lnTo>
                <a:lnTo>
                  <a:pt x="986324" y="590567"/>
                </a:lnTo>
                <a:lnTo>
                  <a:pt x="999197" y="621271"/>
                </a:lnTo>
                <a:lnTo>
                  <a:pt x="1007053" y="650391"/>
                </a:lnTo>
                <a:lnTo>
                  <a:pt x="1018751" y="667406"/>
                </a:lnTo>
                <a:lnTo>
                  <a:pt x="1038728" y="713673"/>
                </a:lnTo>
                <a:lnTo>
                  <a:pt x="1864909" y="974698"/>
                </a:lnTo>
                <a:lnTo>
                  <a:pt x="1807521" y="983204"/>
                </a:lnTo>
                <a:lnTo>
                  <a:pt x="1756425" y="967061"/>
                </a:lnTo>
                <a:lnTo>
                  <a:pt x="1700404" y="962680"/>
                </a:lnTo>
                <a:lnTo>
                  <a:pt x="1598635" y="930527"/>
                </a:lnTo>
                <a:lnTo>
                  <a:pt x="1493146" y="923732"/>
                </a:lnTo>
                <a:lnTo>
                  <a:pt x="1492953" y="923671"/>
                </a:lnTo>
                <a:lnTo>
                  <a:pt x="1436835" y="932683"/>
                </a:lnTo>
                <a:lnTo>
                  <a:pt x="1385112" y="929661"/>
                </a:lnTo>
                <a:lnTo>
                  <a:pt x="1359496" y="934886"/>
                </a:lnTo>
                <a:lnTo>
                  <a:pt x="1337341" y="927887"/>
                </a:lnTo>
                <a:lnTo>
                  <a:pt x="1311430" y="933019"/>
                </a:lnTo>
                <a:lnTo>
                  <a:pt x="1286025" y="938311"/>
                </a:lnTo>
                <a:lnTo>
                  <a:pt x="1187608" y="947174"/>
                </a:lnTo>
                <a:lnTo>
                  <a:pt x="1155545" y="950363"/>
                </a:lnTo>
                <a:lnTo>
                  <a:pt x="1146968" y="960972"/>
                </a:lnTo>
                <a:lnTo>
                  <a:pt x="1143398" y="959844"/>
                </a:lnTo>
                <a:lnTo>
                  <a:pt x="1137994" y="971455"/>
                </a:lnTo>
                <a:lnTo>
                  <a:pt x="1135392" y="983952"/>
                </a:lnTo>
                <a:lnTo>
                  <a:pt x="1146841" y="1027525"/>
                </a:lnTo>
                <a:lnTo>
                  <a:pt x="1147851" y="1081119"/>
                </a:lnTo>
                <a:lnTo>
                  <a:pt x="1145630" y="1107055"/>
                </a:lnTo>
                <a:lnTo>
                  <a:pt x="877563" y="1022362"/>
                </a:lnTo>
                <a:lnTo>
                  <a:pt x="864391" y="1031519"/>
                </a:lnTo>
                <a:lnTo>
                  <a:pt x="855082" y="1028578"/>
                </a:lnTo>
                <a:lnTo>
                  <a:pt x="842056" y="1037781"/>
                </a:lnTo>
                <a:lnTo>
                  <a:pt x="833034" y="1034931"/>
                </a:lnTo>
                <a:lnTo>
                  <a:pt x="774473" y="1056385"/>
                </a:lnTo>
                <a:lnTo>
                  <a:pt x="747366" y="1061140"/>
                </a:lnTo>
                <a:lnTo>
                  <a:pt x="720788" y="1066062"/>
                </a:lnTo>
                <a:lnTo>
                  <a:pt x="670428" y="1090107"/>
                </a:lnTo>
                <a:lnTo>
                  <a:pt x="624057" y="1102094"/>
                </a:lnTo>
                <a:lnTo>
                  <a:pt x="574078" y="1126260"/>
                </a:lnTo>
                <a:lnTo>
                  <a:pt x="528201" y="1138403"/>
                </a:lnTo>
                <a:lnTo>
                  <a:pt x="478830" y="1162761"/>
                </a:lnTo>
                <a:lnTo>
                  <a:pt x="451192" y="1193986"/>
                </a:lnTo>
                <a:lnTo>
                  <a:pt x="431494" y="1241037"/>
                </a:lnTo>
                <a:lnTo>
                  <a:pt x="418125" y="1290089"/>
                </a:lnTo>
                <a:lnTo>
                  <a:pt x="412922" y="1328401"/>
                </a:lnTo>
                <a:lnTo>
                  <a:pt x="408207" y="1380187"/>
                </a:lnTo>
                <a:lnTo>
                  <a:pt x="411632" y="1421225"/>
                </a:lnTo>
                <a:lnTo>
                  <a:pt x="442215" y="1430887"/>
                </a:lnTo>
                <a:lnTo>
                  <a:pt x="151578" y="1432295"/>
                </a:lnTo>
                <a:close/>
              </a:path>
              <a:path w="5989955" h="1433195">
                <a:moveTo>
                  <a:pt x="2653891" y="1423751"/>
                </a:moveTo>
                <a:lnTo>
                  <a:pt x="2660192" y="1412423"/>
                </a:lnTo>
                <a:lnTo>
                  <a:pt x="2688648" y="1381457"/>
                </a:lnTo>
                <a:lnTo>
                  <a:pt x="2722141" y="1352083"/>
                </a:lnTo>
                <a:lnTo>
                  <a:pt x="2760376" y="1324102"/>
                </a:lnTo>
                <a:lnTo>
                  <a:pt x="2783824" y="1304977"/>
                </a:lnTo>
                <a:lnTo>
                  <a:pt x="2806796" y="1285597"/>
                </a:lnTo>
                <a:lnTo>
                  <a:pt x="2830239" y="1266367"/>
                </a:lnTo>
                <a:lnTo>
                  <a:pt x="2855196" y="1247614"/>
                </a:lnTo>
                <a:lnTo>
                  <a:pt x="3373626" y="1411407"/>
                </a:lnTo>
                <a:lnTo>
                  <a:pt x="3379167" y="1426477"/>
                </a:lnTo>
                <a:lnTo>
                  <a:pt x="2653891" y="1423751"/>
                </a:lnTo>
                <a:close/>
              </a:path>
              <a:path w="5989955" h="1433195">
                <a:moveTo>
                  <a:pt x="3056647" y="1428718"/>
                </a:moveTo>
                <a:lnTo>
                  <a:pt x="3080859" y="1425356"/>
                </a:lnTo>
                <a:lnTo>
                  <a:pt x="3088368" y="1427728"/>
                </a:lnTo>
                <a:lnTo>
                  <a:pt x="3056647" y="1428718"/>
                </a:lnTo>
                <a:close/>
              </a:path>
              <a:path w="5989955" h="1433195">
                <a:moveTo>
                  <a:pt x="3051344" y="1429454"/>
                </a:moveTo>
                <a:lnTo>
                  <a:pt x="3049699" y="1428934"/>
                </a:lnTo>
                <a:lnTo>
                  <a:pt x="3056647" y="1428718"/>
                </a:lnTo>
                <a:lnTo>
                  <a:pt x="3051344" y="1429454"/>
                </a:lnTo>
                <a:close/>
              </a:path>
              <a:path w="5989955" h="1433195">
                <a:moveTo>
                  <a:pt x="442215" y="1430887"/>
                </a:moveTo>
                <a:lnTo>
                  <a:pt x="411632" y="1421225"/>
                </a:lnTo>
                <a:lnTo>
                  <a:pt x="793530" y="1422013"/>
                </a:lnTo>
                <a:lnTo>
                  <a:pt x="804326" y="1398787"/>
                </a:lnTo>
                <a:lnTo>
                  <a:pt x="820312" y="1350562"/>
                </a:lnTo>
                <a:lnTo>
                  <a:pt x="824234" y="1338482"/>
                </a:lnTo>
                <a:lnTo>
                  <a:pt x="828155" y="1326402"/>
                </a:lnTo>
                <a:lnTo>
                  <a:pt x="832076" y="1314323"/>
                </a:lnTo>
                <a:lnTo>
                  <a:pt x="835998" y="1302243"/>
                </a:lnTo>
                <a:lnTo>
                  <a:pt x="839919" y="1290163"/>
                </a:lnTo>
                <a:lnTo>
                  <a:pt x="854500" y="1241494"/>
                </a:lnTo>
                <a:lnTo>
                  <a:pt x="866884" y="1192132"/>
                </a:lnTo>
                <a:lnTo>
                  <a:pt x="876118" y="1155093"/>
                </a:lnTo>
                <a:lnTo>
                  <a:pt x="884045" y="1117641"/>
                </a:lnTo>
                <a:lnTo>
                  <a:pt x="888931" y="1065910"/>
                </a:lnTo>
                <a:lnTo>
                  <a:pt x="877563" y="1022362"/>
                </a:lnTo>
                <a:lnTo>
                  <a:pt x="1145630" y="1107055"/>
                </a:lnTo>
                <a:lnTo>
                  <a:pt x="1134679" y="1183508"/>
                </a:lnTo>
                <a:lnTo>
                  <a:pt x="1122820" y="1233036"/>
                </a:lnTo>
                <a:lnTo>
                  <a:pt x="1108997" y="1281944"/>
                </a:lnTo>
                <a:lnTo>
                  <a:pt x="1094370" y="1330598"/>
                </a:lnTo>
                <a:lnTo>
                  <a:pt x="1080103" y="1379366"/>
                </a:lnTo>
                <a:lnTo>
                  <a:pt x="1069061" y="1415833"/>
                </a:lnTo>
                <a:lnTo>
                  <a:pt x="1065009" y="1427872"/>
                </a:lnTo>
                <a:lnTo>
                  <a:pt x="442215" y="14308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703195" cy="1081405"/>
          </a:xfrm>
          <a:custGeom>
            <a:avLst/>
            <a:gdLst/>
            <a:ahLst/>
            <a:cxnLst/>
            <a:rect l="l" t="t" r="r" b="b"/>
            <a:pathLst>
              <a:path w="2703195" h="1081405">
                <a:moveTo>
                  <a:pt x="2442365" y="151247"/>
                </a:moveTo>
                <a:lnTo>
                  <a:pt x="1504968" y="384911"/>
                </a:lnTo>
                <a:lnTo>
                  <a:pt x="1559873" y="367817"/>
                </a:lnTo>
                <a:lnTo>
                  <a:pt x="1558618" y="368130"/>
                </a:lnTo>
                <a:lnTo>
                  <a:pt x="1608059" y="346177"/>
                </a:lnTo>
                <a:lnTo>
                  <a:pt x="1656209" y="319681"/>
                </a:lnTo>
                <a:lnTo>
                  <a:pt x="1702599" y="290957"/>
                </a:lnTo>
                <a:lnTo>
                  <a:pt x="1748905" y="261093"/>
                </a:lnTo>
                <a:lnTo>
                  <a:pt x="1791558" y="234705"/>
                </a:lnTo>
                <a:lnTo>
                  <a:pt x="1834933" y="209441"/>
                </a:lnTo>
                <a:lnTo>
                  <a:pt x="1974665" y="131000"/>
                </a:lnTo>
                <a:lnTo>
                  <a:pt x="1982936" y="126133"/>
                </a:lnTo>
                <a:lnTo>
                  <a:pt x="1990638" y="120706"/>
                </a:lnTo>
                <a:lnTo>
                  <a:pt x="2029697" y="83398"/>
                </a:lnTo>
                <a:lnTo>
                  <a:pt x="2066315" y="59512"/>
                </a:lnTo>
                <a:lnTo>
                  <a:pt x="2105704" y="40071"/>
                </a:lnTo>
                <a:lnTo>
                  <a:pt x="2146486" y="22438"/>
                </a:lnTo>
                <a:lnTo>
                  <a:pt x="2176738" y="7806"/>
                </a:lnTo>
                <a:lnTo>
                  <a:pt x="2190544" y="0"/>
                </a:lnTo>
                <a:lnTo>
                  <a:pt x="2703186" y="0"/>
                </a:lnTo>
                <a:lnTo>
                  <a:pt x="2655955" y="25354"/>
                </a:lnTo>
                <a:lnTo>
                  <a:pt x="2609231" y="51300"/>
                </a:lnTo>
                <a:lnTo>
                  <a:pt x="2563126" y="78408"/>
                </a:lnTo>
                <a:lnTo>
                  <a:pt x="2442365" y="151247"/>
                </a:lnTo>
                <a:close/>
              </a:path>
              <a:path w="2703195" h="1081405">
                <a:moveTo>
                  <a:pt x="0" y="1081261"/>
                </a:moveTo>
                <a:lnTo>
                  <a:pt x="0" y="769712"/>
                </a:lnTo>
                <a:lnTo>
                  <a:pt x="2932" y="768134"/>
                </a:lnTo>
                <a:lnTo>
                  <a:pt x="36531" y="752462"/>
                </a:lnTo>
                <a:lnTo>
                  <a:pt x="70093" y="737628"/>
                </a:lnTo>
                <a:lnTo>
                  <a:pt x="103590" y="722168"/>
                </a:lnTo>
                <a:lnTo>
                  <a:pt x="121411" y="712933"/>
                </a:lnTo>
                <a:lnTo>
                  <a:pt x="155941" y="693652"/>
                </a:lnTo>
                <a:lnTo>
                  <a:pt x="173531" y="684423"/>
                </a:lnTo>
                <a:lnTo>
                  <a:pt x="244525" y="648272"/>
                </a:lnTo>
                <a:lnTo>
                  <a:pt x="280415" y="631196"/>
                </a:lnTo>
                <a:lnTo>
                  <a:pt x="317075" y="616241"/>
                </a:lnTo>
                <a:lnTo>
                  <a:pt x="365779" y="599126"/>
                </a:lnTo>
                <a:lnTo>
                  <a:pt x="414824" y="582928"/>
                </a:lnTo>
                <a:lnTo>
                  <a:pt x="464115" y="567418"/>
                </a:lnTo>
                <a:lnTo>
                  <a:pt x="563048" y="537534"/>
                </a:lnTo>
                <a:lnTo>
                  <a:pt x="616359" y="524625"/>
                </a:lnTo>
                <a:lnTo>
                  <a:pt x="670269" y="516782"/>
                </a:lnTo>
                <a:lnTo>
                  <a:pt x="724884" y="512751"/>
                </a:lnTo>
                <a:lnTo>
                  <a:pt x="780311" y="511275"/>
                </a:lnTo>
                <a:lnTo>
                  <a:pt x="884789" y="510801"/>
                </a:lnTo>
                <a:lnTo>
                  <a:pt x="937044" y="509622"/>
                </a:lnTo>
                <a:lnTo>
                  <a:pt x="989244" y="506529"/>
                </a:lnTo>
                <a:lnTo>
                  <a:pt x="1040729" y="500632"/>
                </a:lnTo>
                <a:lnTo>
                  <a:pt x="1039975" y="500819"/>
                </a:lnTo>
                <a:lnTo>
                  <a:pt x="1093289" y="490755"/>
                </a:lnTo>
                <a:lnTo>
                  <a:pt x="2433228" y="156750"/>
                </a:lnTo>
                <a:lnTo>
                  <a:pt x="2323518" y="223177"/>
                </a:lnTo>
                <a:lnTo>
                  <a:pt x="2312557" y="229325"/>
                </a:lnTo>
                <a:lnTo>
                  <a:pt x="2290190" y="240874"/>
                </a:lnTo>
                <a:lnTo>
                  <a:pt x="2279197" y="246975"/>
                </a:lnTo>
                <a:lnTo>
                  <a:pt x="2091038" y="360308"/>
                </a:lnTo>
                <a:lnTo>
                  <a:pt x="2048793" y="387052"/>
                </a:lnTo>
                <a:lnTo>
                  <a:pt x="1987165" y="428233"/>
                </a:lnTo>
                <a:lnTo>
                  <a:pt x="1983686" y="433330"/>
                </a:lnTo>
                <a:lnTo>
                  <a:pt x="1931458" y="463625"/>
                </a:lnTo>
                <a:lnTo>
                  <a:pt x="665081" y="779293"/>
                </a:lnTo>
                <a:lnTo>
                  <a:pt x="617569" y="791488"/>
                </a:lnTo>
                <a:lnTo>
                  <a:pt x="570342" y="805647"/>
                </a:lnTo>
                <a:lnTo>
                  <a:pt x="523224" y="820498"/>
                </a:lnTo>
                <a:lnTo>
                  <a:pt x="476037" y="834773"/>
                </a:lnTo>
                <a:lnTo>
                  <a:pt x="466132" y="838262"/>
                </a:lnTo>
                <a:lnTo>
                  <a:pt x="456414" y="842423"/>
                </a:lnTo>
                <a:lnTo>
                  <a:pt x="446678" y="846452"/>
                </a:lnTo>
                <a:lnTo>
                  <a:pt x="436718" y="849544"/>
                </a:lnTo>
                <a:lnTo>
                  <a:pt x="398132" y="860219"/>
                </a:lnTo>
                <a:lnTo>
                  <a:pt x="361339" y="874334"/>
                </a:lnTo>
                <a:lnTo>
                  <a:pt x="326137" y="892592"/>
                </a:lnTo>
                <a:lnTo>
                  <a:pt x="292325" y="915699"/>
                </a:lnTo>
                <a:lnTo>
                  <a:pt x="261956" y="935114"/>
                </a:lnTo>
                <a:lnTo>
                  <a:pt x="228890" y="951011"/>
                </a:lnTo>
                <a:lnTo>
                  <a:pt x="195030" y="966023"/>
                </a:lnTo>
                <a:lnTo>
                  <a:pt x="162279" y="982780"/>
                </a:lnTo>
                <a:lnTo>
                  <a:pt x="71116" y="1036700"/>
                </a:lnTo>
                <a:lnTo>
                  <a:pt x="26017" y="1064446"/>
                </a:lnTo>
                <a:lnTo>
                  <a:pt x="0" y="1081261"/>
                </a:lnTo>
                <a:close/>
              </a:path>
              <a:path w="2703195" h="1081405">
                <a:moveTo>
                  <a:pt x="2433228" y="156750"/>
                </a:moveTo>
                <a:lnTo>
                  <a:pt x="1093289" y="490755"/>
                </a:lnTo>
                <a:lnTo>
                  <a:pt x="1145037" y="476146"/>
                </a:lnTo>
                <a:lnTo>
                  <a:pt x="1195499" y="460241"/>
                </a:lnTo>
                <a:lnTo>
                  <a:pt x="1246500" y="445931"/>
                </a:lnTo>
                <a:lnTo>
                  <a:pt x="1297909" y="432834"/>
                </a:lnTo>
                <a:lnTo>
                  <a:pt x="1504968" y="384911"/>
                </a:lnTo>
                <a:lnTo>
                  <a:pt x="2442365" y="151247"/>
                </a:lnTo>
                <a:lnTo>
                  <a:pt x="2433228" y="156750"/>
                </a:lnTo>
                <a:close/>
              </a:path>
              <a:path w="2703195" h="1081405">
                <a:moveTo>
                  <a:pt x="1019552" y="768675"/>
                </a:moveTo>
                <a:lnTo>
                  <a:pt x="997255" y="772887"/>
                </a:lnTo>
                <a:lnTo>
                  <a:pt x="974128" y="774250"/>
                </a:lnTo>
                <a:lnTo>
                  <a:pt x="950655" y="774017"/>
                </a:lnTo>
                <a:lnTo>
                  <a:pt x="927319" y="773443"/>
                </a:lnTo>
                <a:lnTo>
                  <a:pt x="873471" y="771124"/>
                </a:lnTo>
                <a:lnTo>
                  <a:pt x="819537" y="767758"/>
                </a:lnTo>
                <a:lnTo>
                  <a:pt x="765928" y="766458"/>
                </a:lnTo>
                <a:lnTo>
                  <a:pt x="713055" y="770334"/>
                </a:lnTo>
                <a:lnTo>
                  <a:pt x="665081" y="779293"/>
                </a:lnTo>
                <a:lnTo>
                  <a:pt x="1931458" y="463625"/>
                </a:lnTo>
                <a:lnTo>
                  <a:pt x="1854299" y="508662"/>
                </a:lnTo>
                <a:lnTo>
                  <a:pt x="1812350" y="531973"/>
                </a:lnTo>
                <a:lnTo>
                  <a:pt x="1769754" y="553969"/>
                </a:lnTo>
                <a:lnTo>
                  <a:pt x="1725045" y="574816"/>
                </a:lnTo>
                <a:lnTo>
                  <a:pt x="1679786" y="593786"/>
                </a:lnTo>
                <a:lnTo>
                  <a:pt x="1634033" y="611067"/>
                </a:lnTo>
                <a:lnTo>
                  <a:pt x="1596474" y="623901"/>
                </a:lnTo>
                <a:lnTo>
                  <a:pt x="1069879" y="755164"/>
                </a:lnTo>
                <a:lnTo>
                  <a:pt x="1019552" y="768675"/>
                </a:lnTo>
                <a:close/>
              </a:path>
              <a:path w="2703195" h="1081405">
                <a:moveTo>
                  <a:pt x="1455488" y="664930"/>
                </a:moveTo>
                <a:lnTo>
                  <a:pt x="1399793" y="678813"/>
                </a:lnTo>
                <a:lnTo>
                  <a:pt x="1114017" y="744162"/>
                </a:lnTo>
                <a:lnTo>
                  <a:pt x="1596474" y="623901"/>
                </a:lnTo>
                <a:lnTo>
                  <a:pt x="1587840" y="626851"/>
                </a:lnTo>
                <a:lnTo>
                  <a:pt x="1541264" y="641327"/>
                </a:lnTo>
                <a:lnTo>
                  <a:pt x="1494360" y="654686"/>
                </a:lnTo>
                <a:lnTo>
                  <a:pt x="1455488" y="6649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414986" y="0"/>
            <a:ext cx="3642995" cy="2383790"/>
          </a:xfrm>
          <a:custGeom>
            <a:avLst/>
            <a:gdLst/>
            <a:ahLst/>
            <a:cxnLst/>
            <a:rect l="l" t="t" r="r" b="b"/>
            <a:pathLst>
              <a:path w="3642994" h="2383790">
                <a:moveTo>
                  <a:pt x="2386152" y="453086"/>
                </a:moveTo>
                <a:lnTo>
                  <a:pt x="2347828" y="452289"/>
                </a:lnTo>
                <a:lnTo>
                  <a:pt x="2281353" y="429018"/>
                </a:lnTo>
                <a:lnTo>
                  <a:pt x="2232921" y="378143"/>
                </a:lnTo>
                <a:lnTo>
                  <a:pt x="2217152" y="342841"/>
                </a:lnTo>
                <a:lnTo>
                  <a:pt x="2207908" y="301222"/>
                </a:lnTo>
                <a:lnTo>
                  <a:pt x="2205863" y="253481"/>
                </a:lnTo>
                <a:lnTo>
                  <a:pt x="2208011" y="201940"/>
                </a:lnTo>
                <a:lnTo>
                  <a:pt x="2210748" y="151683"/>
                </a:lnTo>
                <a:lnTo>
                  <a:pt x="2210817" y="150419"/>
                </a:lnTo>
                <a:lnTo>
                  <a:pt x="2214225" y="98918"/>
                </a:lnTo>
                <a:lnTo>
                  <a:pt x="2218180" y="47435"/>
                </a:lnTo>
                <a:lnTo>
                  <a:pt x="2222277" y="0"/>
                </a:lnTo>
                <a:lnTo>
                  <a:pt x="2364057" y="0"/>
                </a:lnTo>
                <a:lnTo>
                  <a:pt x="2362724" y="24471"/>
                </a:lnTo>
                <a:lnTo>
                  <a:pt x="2360491" y="75764"/>
                </a:lnTo>
                <a:lnTo>
                  <a:pt x="2358611" y="126894"/>
                </a:lnTo>
                <a:lnTo>
                  <a:pt x="2356854" y="178037"/>
                </a:lnTo>
                <a:lnTo>
                  <a:pt x="2355004" y="229173"/>
                </a:lnTo>
                <a:lnTo>
                  <a:pt x="2352928" y="278290"/>
                </a:lnTo>
                <a:lnTo>
                  <a:pt x="2352844" y="280278"/>
                </a:lnTo>
                <a:lnTo>
                  <a:pt x="2392833" y="311030"/>
                </a:lnTo>
                <a:lnTo>
                  <a:pt x="2640811" y="311030"/>
                </a:lnTo>
                <a:lnTo>
                  <a:pt x="2637394" y="314621"/>
                </a:lnTo>
                <a:lnTo>
                  <a:pt x="2599627" y="348767"/>
                </a:lnTo>
                <a:lnTo>
                  <a:pt x="2558391" y="380548"/>
                </a:lnTo>
                <a:lnTo>
                  <a:pt x="2513408" y="409785"/>
                </a:lnTo>
                <a:lnTo>
                  <a:pt x="2469614" y="432029"/>
                </a:lnTo>
                <a:lnTo>
                  <a:pt x="2426971" y="446397"/>
                </a:lnTo>
                <a:lnTo>
                  <a:pt x="2386152" y="453086"/>
                </a:lnTo>
                <a:close/>
              </a:path>
              <a:path w="3642994" h="2383790">
                <a:moveTo>
                  <a:pt x="2640811" y="311030"/>
                </a:moveTo>
                <a:lnTo>
                  <a:pt x="2392833" y="311030"/>
                </a:lnTo>
                <a:lnTo>
                  <a:pt x="2432148" y="280634"/>
                </a:lnTo>
                <a:lnTo>
                  <a:pt x="2472789" y="251132"/>
                </a:lnTo>
                <a:lnTo>
                  <a:pt x="2512329" y="220893"/>
                </a:lnTo>
                <a:lnTo>
                  <a:pt x="2548339" y="188287"/>
                </a:lnTo>
                <a:lnTo>
                  <a:pt x="2578390" y="151683"/>
                </a:lnTo>
                <a:lnTo>
                  <a:pt x="2605660" y="107576"/>
                </a:lnTo>
                <a:lnTo>
                  <a:pt x="2630301" y="61735"/>
                </a:lnTo>
                <a:lnTo>
                  <a:pt x="2653206" y="14732"/>
                </a:lnTo>
                <a:lnTo>
                  <a:pt x="2660036" y="0"/>
                </a:lnTo>
                <a:lnTo>
                  <a:pt x="2838321" y="0"/>
                </a:lnTo>
                <a:lnTo>
                  <a:pt x="2806615" y="70142"/>
                </a:lnTo>
                <a:lnTo>
                  <a:pt x="2783859" y="114706"/>
                </a:lnTo>
                <a:lnTo>
                  <a:pt x="2759293" y="157982"/>
                </a:lnTo>
                <a:lnTo>
                  <a:pt x="2732641" y="199791"/>
                </a:lnTo>
                <a:lnTo>
                  <a:pt x="2703624" y="239953"/>
                </a:lnTo>
                <a:lnTo>
                  <a:pt x="2671967" y="278290"/>
                </a:lnTo>
                <a:lnTo>
                  <a:pt x="2640811" y="311030"/>
                </a:lnTo>
                <a:close/>
              </a:path>
              <a:path w="3642994" h="2383790">
                <a:moveTo>
                  <a:pt x="2343325" y="2383192"/>
                </a:moveTo>
                <a:lnTo>
                  <a:pt x="2288830" y="2375924"/>
                </a:lnTo>
                <a:lnTo>
                  <a:pt x="2240337" y="2360312"/>
                </a:lnTo>
                <a:lnTo>
                  <a:pt x="2199055" y="2336159"/>
                </a:lnTo>
                <a:lnTo>
                  <a:pt x="2166195" y="2303267"/>
                </a:lnTo>
                <a:lnTo>
                  <a:pt x="2142967" y="2261440"/>
                </a:lnTo>
                <a:lnTo>
                  <a:pt x="2130580" y="2210479"/>
                </a:lnTo>
                <a:lnTo>
                  <a:pt x="2125561" y="2161349"/>
                </a:lnTo>
                <a:lnTo>
                  <a:pt x="2122297" y="2112428"/>
                </a:lnTo>
                <a:lnTo>
                  <a:pt x="2121053" y="2063794"/>
                </a:lnTo>
                <a:lnTo>
                  <a:pt x="2122083" y="2015980"/>
                </a:lnTo>
                <a:lnTo>
                  <a:pt x="2125681" y="1967701"/>
                </a:lnTo>
                <a:lnTo>
                  <a:pt x="2132082" y="1920397"/>
                </a:lnTo>
                <a:lnTo>
                  <a:pt x="2141561" y="1873693"/>
                </a:lnTo>
                <a:lnTo>
                  <a:pt x="2154382" y="1827667"/>
                </a:lnTo>
                <a:lnTo>
                  <a:pt x="2170809" y="1782396"/>
                </a:lnTo>
                <a:lnTo>
                  <a:pt x="2191107" y="1737958"/>
                </a:lnTo>
                <a:lnTo>
                  <a:pt x="2215541" y="1694432"/>
                </a:lnTo>
                <a:lnTo>
                  <a:pt x="2244374" y="1651896"/>
                </a:lnTo>
                <a:lnTo>
                  <a:pt x="2278949" y="1608856"/>
                </a:lnTo>
                <a:lnTo>
                  <a:pt x="2320549" y="1577634"/>
                </a:lnTo>
                <a:lnTo>
                  <a:pt x="2343449" y="1572748"/>
                </a:lnTo>
                <a:lnTo>
                  <a:pt x="2368788" y="1573676"/>
                </a:lnTo>
                <a:lnTo>
                  <a:pt x="2395191" y="1577142"/>
                </a:lnTo>
                <a:lnTo>
                  <a:pt x="2421281" y="1579872"/>
                </a:lnTo>
                <a:lnTo>
                  <a:pt x="2421696" y="1606938"/>
                </a:lnTo>
                <a:lnTo>
                  <a:pt x="2423164" y="1634679"/>
                </a:lnTo>
                <a:lnTo>
                  <a:pt x="2423183" y="1635042"/>
                </a:lnTo>
                <a:lnTo>
                  <a:pt x="2421703" y="1660294"/>
                </a:lnTo>
                <a:lnTo>
                  <a:pt x="2413218" y="1678801"/>
                </a:lnTo>
                <a:lnTo>
                  <a:pt x="2378799" y="1718647"/>
                </a:lnTo>
                <a:lnTo>
                  <a:pt x="2350679" y="1759712"/>
                </a:lnTo>
                <a:lnTo>
                  <a:pt x="2328288" y="1801891"/>
                </a:lnTo>
                <a:lnTo>
                  <a:pt x="2311050" y="1845078"/>
                </a:lnTo>
                <a:lnTo>
                  <a:pt x="2298392" y="1889167"/>
                </a:lnTo>
                <a:lnTo>
                  <a:pt x="2289742" y="1934054"/>
                </a:lnTo>
                <a:lnTo>
                  <a:pt x="2284525" y="1979631"/>
                </a:lnTo>
                <a:lnTo>
                  <a:pt x="2282170" y="2025795"/>
                </a:lnTo>
                <a:lnTo>
                  <a:pt x="2282101" y="2072439"/>
                </a:lnTo>
                <a:lnTo>
                  <a:pt x="2283746" y="2119457"/>
                </a:lnTo>
                <a:lnTo>
                  <a:pt x="2286531" y="2166745"/>
                </a:lnTo>
                <a:lnTo>
                  <a:pt x="2289883" y="2214196"/>
                </a:lnTo>
                <a:lnTo>
                  <a:pt x="2343798" y="2225234"/>
                </a:lnTo>
                <a:lnTo>
                  <a:pt x="2601758" y="2225234"/>
                </a:lnTo>
                <a:lnTo>
                  <a:pt x="2593646" y="2240645"/>
                </a:lnTo>
                <a:lnTo>
                  <a:pt x="2566741" y="2282178"/>
                </a:lnTo>
                <a:lnTo>
                  <a:pt x="2533660" y="2318112"/>
                </a:lnTo>
                <a:lnTo>
                  <a:pt x="2494590" y="2347313"/>
                </a:lnTo>
                <a:lnTo>
                  <a:pt x="2449719" y="2368649"/>
                </a:lnTo>
                <a:lnTo>
                  <a:pt x="2399235" y="2380987"/>
                </a:lnTo>
                <a:lnTo>
                  <a:pt x="2343325" y="2383192"/>
                </a:lnTo>
                <a:close/>
              </a:path>
              <a:path w="3642994" h="2383790">
                <a:moveTo>
                  <a:pt x="2601758" y="2225234"/>
                </a:moveTo>
                <a:lnTo>
                  <a:pt x="2343798" y="2225234"/>
                </a:lnTo>
                <a:lnTo>
                  <a:pt x="2390213" y="2221724"/>
                </a:lnTo>
                <a:lnTo>
                  <a:pt x="2429318" y="2204752"/>
                </a:lnTo>
                <a:lnTo>
                  <a:pt x="2461300" y="2175403"/>
                </a:lnTo>
                <a:lnTo>
                  <a:pt x="2486350" y="2134761"/>
                </a:lnTo>
                <a:lnTo>
                  <a:pt x="2506985" y="2090183"/>
                </a:lnTo>
                <a:lnTo>
                  <a:pt x="2527079" y="2045349"/>
                </a:lnTo>
                <a:lnTo>
                  <a:pt x="2546766" y="2000321"/>
                </a:lnTo>
                <a:lnTo>
                  <a:pt x="2566180" y="1955164"/>
                </a:lnTo>
                <a:lnTo>
                  <a:pt x="2604733" y="1864713"/>
                </a:lnTo>
                <a:lnTo>
                  <a:pt x="2624139" y="1819544"/>
                </a:lnTo>
                <a:lnTo>
                  <a:pt x="2643813" y="1774497"/>
                </a:lnTo>
                <a:lnTo>
                  <a:pt x="2663888" y="1729635"/>
                </a:lnTo>
                <a:lnTo>
                  <a:pt x="2693336" y="1680043"/>
                </a:lnTo>
                <a:lnTo>
                  <a:pt x="2732303" y="1637835"/>
                </a:lnTo>
                <a:lnTo>
                  <a:pt x="2745148" y="1634679"/>
                </a:lnTo>
                <a:lnTo>
                  <a:pt x="2764267" y="1637411"/>
                </a:lnTo>
                <a:lnTo>
                  <a:pt x="2807445" y="1674201"/>
                </a:lnTo>
                <a:lnTo>
                  <a:pt x="2819946" y="1719583"/>
                </a:lnTo>
                <a:lnTo>
                  <a:pt x="2817084" y="1739002"/>
                </a:lnTo>
                <a:lnTo>
                  <a:pt x="2798074" y="1785210"/>
                </a:lnTo>
                <a:lnTo>
                  <a:pt x="2760116" y="1877757"/>
                </a:lnTo>
                <a:lnTo>
                  <a:pt x="2740957" y="1923973"/>
                </a:lnTo>
                <a:lnTo>
                  <a:pt x="2721538" y="1970068"/>
                </a:lnTo>
                <a:lnTo>
                  <a:pt x="2701753" y="2015980"/>
                </a:lnTo>
                <a:lnTo>
                  <a:pt x="2681497" y="2061649"/>
                </a:lnTo>
                <a:lnTo>
                  <a:pt x="2660663" y="2107011"/>
                </a:lnTo>
                <a:lnTo>
                  <a:pt x="2639148" y="2152005"/>
                </a:lnTo>
                <a:lnTo>
                  <a:pt x="2616844" y="2196571"/>
                </a:lnTo>
                <a:lnTo>
                  <a:pt x="2601758" y="2225234"/>
                </a:lnTo>
                <a:close/>
              </a:path>
              <a:path w="3642994" h="2383790">
                <a:moveTo>
                  <a:pt x="1650098" y="1389392"/>
                </a:moveTo>
                <a:lnTo>
                  <a:pt x="1609996" y="1385257"/>
                </a:lnTo>
                <a:lnTo>
                  <a:pt x="1571257" y="1366888"/>
                </a:lnTo>
                <a:lnTo>
                  <a:pt x="1536264" y="1336846"/>
                </a:lnTo>
                <a:lnTo>
                  <a:pt x="1504081" y="1298415"/>
                </a:lnTo>
                <a:lnTo>
                  <a:pt x="1477621" y="1255049"/>
                </a:lnTo>
                <a:lnTo>
                  <a:pt x="1459793" y="1210197"/>
                </a:lnTo>
                <a:lnTo>
                  <a:pt x="1453507" y="1167313"/>
                </a:lnTo>
                <a:lnTo>
                  <a:pt x="1454496" y="1115072"/>
                </a:lnTo>
                <a:lnTo>
                  <a:pt x="1456247" y="1062830"/>
                </a:lnTo>
                <a:lnTo>
                  <a:pt x="1458691" y="1010823"/>
                </a:lnTo>
                <a:lnTo>
                  <a:pt x="1461799" y="958358"/>
                </a:lnTo>
                <a:lnTo>
                  <a:pt x="1465479" y="906135"/>
                </a:lnTo>
                <a:lnTo>
                  <a:pt x="1469681" y="853927"/>
                </a:lnTo>
                <a:lnTo>
                  <a:pt x="1474234" y="802975"/>
                </a:lnTo>
                <a:lnTo>
                  <a:pt x="1479411" y="749567"/>
                </a:lnTo>
                <a:lnTo>
                  <a:pt x="1484819" y="697424"/>
                </a:lnTo>
                <a:lnTo>
                  <a:pt x="1490509" y="645309"/>
                </a:lnTo>
                <a:lnTo>
                  <a:pt x="1496420" y="593227"/>
                </a:lnTo>
                <a:lnTo>
                  <a:pt x="1502493" y="541181"/>
                </a:lnTo>
                <a:lnTo>
                  <a:pt x="1508666" y="489176"/>
                </a:lnTo>
                <a:lnTo>
                  <a:pt x="1544091" y="437522"/>
                </a:lnTo>
                <a:lnTo>
                  <a:pt x="1572993" y="413028"/>
                </a:lnTo>
                <a:lnTo>
                  <a:pt x="1600054" y="388313"/>
                </a:lnTo>
                <a:lnTo>
                  <a:pt x="1618009" y="418674"/>
                </a:lnTo>
                <a:lnTo>
                  <a:pt x="1637489" y="449133"/>
                </a:lnTo>
                <a:lnTo>
                  <a:pt x="1652682" y="479315"/>
                </a:lnTo>
                <a:lnTo>
                  <a:pt x="1657777" y="508845"/>
                </a:lnTo>
                <a:lnTo>
                  <a:pt x="1654275" y="559114"/>
                </a:lnTo>
                <a:lnTo>
                  <a:pt x="1650337" y="609354"/>
                </a:lnTo>
                <a:lnTo>
                  <a:pt x="1646031" y="659570"/>
                </a:lnTo>
                <a:lnTo>
                  <a:pt x="1641424" y="709768"/>
                </a:lnTo>
                <a:lnTo>
                  <a:pt x="1636585" y="759951"/>
                </a:lnTo>
                <a:lnTo>
                  <a:pt x="1631583" y="810125"/>
                </a:lnTo>
                <a:lnTo>
                  <a:pt x="1626486" y="860294"/>
                </a:lnTo>
                <a:lnTo>
                  <a:pt x="1621362" y="910464"/>
                </a:lnTo>
                <a:lnTo>
                  <a:pt x="1616279" y="960639"/>
                </a:lnTo>
                <a:lnTo>
                  <a:pt x="1611330" y="1010590"/>
                </a:lnTo>
                <a:lnTo>
                  <a:pt x="1606513" y="1061023"/>
                </a:lnTo>
                <a:lnTo>
                  <a:pt x="1601966" y="1111242"/>
                </a:lnTo>
                <a:lnTo>
                  <a:pt x="1602043" y="1126032"/>
                </a:lnTo>
                <a:lnTo>
                  <a:pt x="1602109" y="1138880"/>
                </a:lnTo>
                <a:lnTo>
                  <a:pt x="1605946" y="1166841"/>
                </a:lnTo>
                <a:lnTo>
                  <a:pt x="1611352" y="1194940"/>
                </a:lnTo>
                <a:lnTo>
                  <a:pt x="1616201" y="1222994"/>
                </a:lnTo>
                <a:lnTo>
                  <a:pt x="1658190" y="1236533"/>
                </a:lnTo>
                <a:lnTo>
                  <a:pt x="1834136" y="1236533"/>
                </a:lnTo>
                <a:lnTo>
                  <a:pt x="1819231" y="1258962"/>
                </a:lnTo>
                <a:lnTo>
                  <a:pt x="1789479" y="1302537"/>
                </a:lnTo>
                <a:lnTo>
                  <a:pt x="1761254" y="1335866"/>
                </a:lnTo>
                <a:lnTo>
                  <a:pt x="1727460" y="1362749"/>
                </a:lnTo>
                <a:lnTo>
                  <a:pt x="1689830" y="1381240"/>
                </a:lnTo>
                <a:lnTo>
                  <a:pt x="1650098" y="1389392"/>
                </a:lnTo>
                <a:close/>
              </a:path>
              <a:path w="3642994" h="2383790">
                <a:moveTo>
                  <a:pt x="1834136" y="1236533"/>
                </a:moveTo>
                <a:lnTo>
                  <a:pt x="1658190" y="1236533"/>
                </a:lnTo>
                <a:lnTo>
                  <a:pt x="1690685" y="1192410"/>
                </a:lnTo>
                <a:lnTo>
                  <a:pt x="1723470" y="1148466"/>
                </a:lnTo>
                <a:lnTo>
                  <a:pt x="1755286" y="1103943"/>
                </a:lnTo>
                <a:lnTo>
                  <a:pt x="1784872" y="1058083"/>
                </a:lnTo>
                <a:lnTo>
                  <a:pt x="1810001" y="1014249"/>
                </a:lnTo>
                <a:lnTo>
                  <a:pt x="1833935" y="969682"/>
                </a:lnTo>
                <a:lnTo>
                  <a:pt x="1857403" y="924846"/>
                </a:lnTo>
                <a:lnTo>
                  <a:pt x="1881138" y="880203"/>
                </a:lnTo>
                <a:lnTo>
                  <a:pt x="1905870" y="836218"/>
                </a:lnTo>
                <a:lnTo>
                  <a:pt x="1932331" y="793352"/>
                </a:lnTo>
                <a:lnTo>
                  <a:pt x="1976620" y="763836"/>
                </a:lnTo>
                <a:lnTo>
                  <a:pt x="2005585" y="753533"/>
                </a:lnTo>
                <a:lnTo>
                  <a:pt x="2033476" y="742519"/>
                </a:lnTo>
                <a:lnTo>
                  <a:pt x="2045489" y="772272"/>
                </a:lnTo>
                <a:lnTo>
                  <a:pt x="2059197" y="802975"/>
                </a:lnTo>
                <a:lnTo>
                  <a:pt x="2068195" y="831045"/>
                </a:lnTo>
                <a:lnTo>
                  <a:pt x="2040179" y="898899"/>
                </a:lnTo>
                <a:lnTo>
                  <a:pt x="2013963" y="944745"/>
                </a:lnTo>
                <a:lnTo>
                  <a:pt x="1987402" y="990412"/>
                </a:lnTo>
                <a:lnTo>
                  <a:pt x="1960467" y="1035868"/>
                </a:lnTo>
                <a:lnTo>
                  <a:pt x="1933132" y="1081085"/>
                </a:lnTo>
                <a:lnTo>
                  <a:pt x="1905368" y="1126032"/>
                </a:lnTo>
                <a:lnTo>
                  <a:pt x="1877149" y="1170680"/>
                </a:lnTo>
                <a:lnTo>
                  <a:pt x="1848445" y="1215000"/>
                </a:lnTo>
                <a:lnTo>
                  <a:pt x="1834136" y="1236533"/>
                </a:lnTo>
                <a:close/>
              </a:path>
              <a:path w="3642994" h="2383790">
                <a:moveTo>
                  <a:pt x="618986" y="2024537"/>
                </a:moveTo>
                <a:lnTo>
                  <a:pt x="578817" y="2017799"/>
                </a:lnTo>
                <a:lnTo>
                  <a:pt x="543345" y="2000939"/>
                </a:lnTo>
                <a:lnTo>
                  <a:pt x="513456" y="1974237"/>
                </a:lnTo>
                <a:lnTo>
                  <a:pt x="490031" y="1937976"/>
                </a:lnTo>
                <a:lnTo>
                  <a:pt x="473954" y="1892438"/>
                </a:lnTo>
                <a:lnTo>
                  <a:pt x="463009" y="1841673"/>
                </a:lnTo>
                <a:lnTo>
                  <a:pt x="454693" y="1790983"/>
                </a:lnTo>
                <a:lnTo>
                  <a:pt x="448966" y="1740390"/>
                </a:lnTo>
                <a:lnTo>
                  <a:pt x="445791" y="1689914"/>
                </a:lnTo>
                <a:lnTo>
                  <a:pt x="445128" y="1639577"/>
                </a:lnTo>
                <a:lnTo>
                  <a:pt x="446939" y="1589399"/>
                </a:lnTo>
                <a:lnTo>
                  <a:pt x="451186" y="1539402"/>
                </a:lnTo>
                <a:lnTo>
                  <a:pt x="457828" y="1489607"/>
                </a:lnTo>
                <a:lnTo>
                  <a:pt x="466829" y="1440035"/>
                </a:lnTo>
                <a:lnTo>
                  <a:pt x="478149" y="1390708"/>
                </a:lnTo>
                <a:lnTo>
                  <a:pt x="491749" y="1341645"/>
                </a:lnTo>
                <a:lnTo>
                  <a:pt x="507591" y="1292869"/>
                </a:lnTo>
                <a:lnTo>
                  <a:pt x="525636" y="1244401"/>
                </a:lnTo>
                <a:lnTo>
                  <a:pt x="574109" y="1191147"/>
                </a:lnTo>
                <a:lnTo>
                  <a:pt x="633845" y="1170117"/>
                </a:lnTo>
                <a:lnTo>
                  <a:pt x="669239" y="1189116"/>
                </a:lnTo>
                <a:lnTo>
                  <a:pt x="682595" y="1219402"/>
                </a:lnTo>
                <a:lnTo>
                  <a:pt x="679654" y="1257830"/>
                </a:lnTo>
                <a:lnTo>
                  <a:pt x="666162" y="1301255"/>
                </a:lnTo>
                <a:lnTo>
                  <a:pt x="648868" y="1351142"/>
                </a:lnTo>
                <a:lnTo>
                  <a:pt x="634355" y="1401339"/>
                </a:lnTo>
                <a:lnTo>
                  <a:pt x="622610" y="1451853"/>
                </a:lnTo>
                <a:lnTo>
                  <a:pt x="613621" y="1502690"/>
                </a:lnTo>
                <a:lnTo>
                  <a:pt x="607375" y="1553856"/>
                </a:lnTo>
                <a:lnTo>
                  <a:pt x="603859" y="1605360"/>
                </a:lnTo>
                <a:lnTo>
                  <a:pt x="603062" y="1657206"/>
                </a:lnTo>
                <a:lnTo>
                  <a:pt x="604970" y="1709403"/>
                </a:lnTo>
                <a:lnTo>
                  <a:pt x="609572" y="1761957"/>
                </a:lnTo>
                <a:lnTo>
                  <a:pt x="616853" y="1814874"/>
                </a:lnTo>
                <a:lnTo>
                  <a:pt x="626803" y="1868162"/>
                </a:lnTo>
                <a:lnTo>
                  <a:pt x="892608" y="1868162"/>
                </a:lnTo>
                <a:lnTo>
                  <a:pt x="875274" y="1890773"/>
                </a:lnTo>
                <a:lnTo>
                  <a:pt x="840173" y="1926247"/>
                </a:lnTo>
                <a:lnTo>
                  <a:pt x="800759" y="1957348"/>
                </a:lnTo>
                <a:lnTo>
                  <a:pt x="757256" y="1984097"/>
                </a:lnTo>
                <a:lnTo>
                  <a:pt x="709889" y="2006515"/>
                </a:lnTo>
                <a:lnTo>
                  <a:pt x="662971" y="2020870"/>
                </a:lnTo>
                <a:lnTo>
                  <a:pt x="618986" y="2024537"/>
                </a:lnTo>
                <a:close/>
              </a:path>
              <a:path w="3642994" h="2383790">
                <a:moveTo>
                  <a:pt x="892608" y="1868162"/>
                </a:moveTo>
                <a:lnTo>
                  <a:pt x="626803" y="1868162"/>
                </a:lnTo>
                <a:lnTo>
                  <a:pt x="677240" y="1851669"/>
                </a:lnTo>
                <a:lnTo>
                  <a:pt x="718833" y="1828119"/>
                </a:lnTo>
                <a:lnTo>
                  <a:pt x="752646" y="1798135"/>
                </a:lnTo>
                <a:lnTo>
                  <a:pt x="779741" y="1762339"/>
                </a:lnTo>
                <a:lnTo>
                  <a:pt x="801182" y="1721354"/>
                </a:lnTo>
                <a:lnTo>
                  <a:pt x="818032" y="1675802"/>
                </a:lnTo>
                <a:lnTo>
                  <a:pt x="833604" y="1625844"/>
                </a:lnTo>
                <a:lnTo>
                  <a:pt x="849309" y="1575883"/>
                </a:lnTo>
                <a:lnTo>
                  <a:pt x="865506" y="1526097"/>
                </a:lnTo>
                <a:lnTo>
                  <a:pt x="882556" y="1476660"/>
                </a:lnTo>
                <a:lnTo>
                  <a:pt x="900819" y="1427748"/>
                </a:lnTo>
                <a:lnTo>
                  <a:pt x="920656" y="1379537"/>
                </a:lnTo>
                <a:lnTo>
                  <a:pt x="963617" y="1324672"/>
                </a:lnTo>
                <a:lnTo>
                  <a:pt x="1013847" y="1300385"/>
                </a:lnTo>
                <a:lnTo>
                  <a:pt x="1050459" y="1317530"/>
                </a:lnTo>
                <a:lnTo>
                  <a:pt x="1069723" y="1346753"/>
                </a:lnTo>
                <a:lnTo>
                  <a:pt x="1073193" y="1385152"/>
                </a:lnTo>
                <a:lnTo>
                  <a:pt x="1062421" y="1429827"/>
                </a:lnTo>
                <a:lnTo>
                  <a:pt x="1045758" y="1476342"/>
                </a:lnTo>
                <a:lnTo>
                  <a:pt x="1029904" y="1523155"/>
                </a:lnTo>
                <a:lnTo>
                  <a:pt x="1014565" y="1570158"/>
                </a:lnTo>
                <a:lnTo>
                  <a:pt x="999445" y="1617244"/>
                </a:lnTo>
                <a:lnTo>
                  <a:pt x="984250" y="1664303"/>
                </a:lnTo>
                <a:lnTo>
                  <a:pt x="968683" y="1711228"/>
                </a:lnTo>
                <a:lnTo>
                  <a:pt x="952452" y="1757910"/>
                </a:lnTo>
                <a:lnTo>
                  <a:pt x="931637" y="1806625"/>
                </a:lnTo>
                <a:lnTo>
                  <a:pt x="905836" y="1850906"/>
                </a:lnTo>
                <a:lnTo>
                  <a:pt x="892608" y="1868162"/>
                </a:lnTo>
                <a:close/>
              </a:path>
              <a:path w="3642994" h="2383790">
                <a:moveTo>
                  <a:pt x="3313237" y="1321140"/>
                </a:moveTo>
                <a:lnTo>
                  <a:pt x="3076077" y="1321140"/>
                </a:lnTo>
                <a:lnTo>
                  <a:pt x="3110045" y="1306153"/>
                </a:lnTo>
                <a:lnTo>
                  <a:pt x="3145246" y="1291999"/>
                </a:lnTo>
                <a:lnTo>
                  <a:pt x="3176929" y="1275453"/>
                </a:lnTo>
                <a:lnTo>
                  <a:pt x="3229163" y="1210239"/>
                </a:lnTo>
                <a:lnTo>
                  <a:pt x="3257441" y="1166823"/>
                </a:lnTo>
                <a:lnTo>
                  <a:pt x="3285262" y="1123096"/>
                </a:lnTo>
                <a:lnTo>
                  <a:pt x="3312706" y="1079113"/>
                </a:lnTo>
                <a:lnTo>
                  <a:pt x="3339854" y="1034929"/>
                </a:lnTo>
                <a:lnTo>
                  <a:pt x="3366786" y="990600"/>
                </a:lnTo>
                <a:lnTo>
                  <a:pt x="3426096" y="892148"/>
                </a:lnTo>
                <a:lnTo>
                  <a:pt x="3473966" y="812934"/>
                </a:lnTo>
                <a:lnTo>
                  <a:pt x="3483791" y="793099"/>
                </a:lnTo>
                <a:lnTo>
                  <a:pt x="3492399" y="772231"/>
                </a:lnTo>
                <a:lnTo>
                  <a:pt x="3502087" y="753029"/>
                </a:lnTo>
                <a:lnTo>
                  <a:pt x="3515151" y="738194"/>
                </a:lnTo>
                <a:lnTo>
                  <a:pt x="3537590" y="724363"/>
                </a:lnTo>
                <a:lnTo>
                  <a:pt x="3563925" y="712956"/>
                </a:lnTo>
                <a:lnTo>
                  <a:pt x="3588084" y="707149"/>
                </a:lnTo>
                <a:lnTo>
                  <a:pt x="3603995" y="710115"/>
                </a:lnTo>
                <a:lnTo>
                  <a:pt x="3621196" y="730817"/>
                </a:lnTo>
                <a:lnTo>
                  <a:pt x="3635231" y="758077"/>
                </a:lnTo>
                <a:lnTo>
                  <a:pt x="3642657" y="785154"/>
                </a:lnTo>
                <a:lnTo>
                  <a:pt x="3640029" y="805306"/>
                </a:lnTo>
                <a:lnTo>
                  <a:pt x="3587202" y="891957"/>
                </a:lnTo>
                <a:lnTo>
                  <a:pt x="3560629" y="935198"/>
                </a:lnTo>
                <a:lnTo>
                  <a:pt x="3533932" y="978366"/>
                </a:lnTo>
                <a:lnTo>
                  <a:pt x="3507097" y="1021450"/>
                </a:lnTo>
                <a:lnTo>
                  <a:pt x="3480108" y="1064439"/>
                </a:lnTo>
                <a:lnTo>
                  <a:pt x="3452954" y="1107322"/>
                </a:lnTo>
                <a:lnTo>
                  <a:pt x="3425618" y="1150086"/>
                </a:lnTo>
                <a:lnTo>
                  <a:pt x="3398088" y="1192721"/>
                </a:lnTo>
                <a:lnTo>
                  <a:pt x="3370349" y="1235215"/>
                </a:lnTo>
                <a:lnTo>
                  <a:pt x="3342388" y="1277557"/>
                </a:lnTo>
                <a:lnTo>
                  <a:pt x="3313237" y="1321140"/>
                </a:lnTo>
                <a:close/>
              </a:path>
              <a:path w="3642994" h="2383790">
                <a:moveTo>
                  <a:pt x="3085079" y="1486224"/>
                </a:moveTo>
                <a:lnTo>
                  <a:pt x="3033285" y="1475315"/>
                </a:lnTo>
                <a:lnTo>
                  <a:pt x="2990292" y="1455130"/>
                </a:lnTo>
                <a:lnTo>
                  <a:pt x="2954858" y="1427735"/>
                </a:lnTo>
                <a:lnTo>
                  <a:pt x="2926636" y="1394163"/>
                </a:lnTo>
                <a:lnTo>
                  <a:pt x="2905277" y="1355448"/>
                </a:lnTo>
                <a:lnTo>
                  <a:pt x="2890436" y="1312622"/>
                </a:lnTo>
                <a:lnTo>
                  <a:pt x="2881762" y="1266721"/>
                </a:lnTo>
                <a:lnTo>
                  <a:pt x="2877654" y="1210239"/>
                </a:lnTo>
                <a:lnTo>
                  <a:pt x="2877535" y="1150086"/>
                </a:lnTo>
                <a:lnTo>
                  <a:pt x="2878948" y="1096156"/>
                </a:lnTo>
                <a:lnTo>
                  <a:pt x="2879826" y="1045471"/>
                </a:lnTo>
                <a:lnTo>
                  <a:pt x="2879937" y="1039045"/>
                </a:lnTo>
                <a:lnTo>
                  <a:pt x="2881002" y="1039045"/>
                </a:lnTo>
                <a:lnTo>
                  <a:pt x="2879993" y="995809"/>
                </a:lnTo>
                <a:lnTo>
                  <a:pt x="2879872" y="990600"/>
                </a:lnTo>
                <a:lnTo>
                  <a:pt x="2878414" y="946181"/>
                </a:lnTo>
                <a:lnTo>
                  <a:pt x="2878312" y="935198"/>
                </a:lnTo>
                <a:lnTo>
                  <a:pt x="2878807" y="896641"/>
                </a:lnTo>
                <a:lnTo>
                  <a:pt x="2884457" y="844382"/>
                </a:lnTo>
                <a:lnTo>
                  <a:pt x="2914185" y="798099"/>
                </a:lnTo>
                <a:lnTo>
                  <a:pt x="2936935" y="776464"/>
                </a:lnTo>
                <a:lnTo>
                  <a:pt x="2958502" y="754602"/>
                </a:lnTo>
                <a:lnTo>
                  <a:pt x="2979672" y="777510"/>
                </a:lnTo>
                <a:lnTo>
                  <a:pt x="3002307" y="800310"/>
                </a:lnTo>
                <a:lnTo>
                  <a:pt x="3020741" y="823407"/>
                </a:lnTo>
                <a:lnTo>
                  <a:pt x="3029308" y="847207"/>
                </a:lnTo>
                <a:lnTo>
                  <a:pt x="3031827" y="896641"/>
                </a:lnTo>
                <a:lnTo>
                  <a:pt x="3032519" y="935198"/>
                </a:lnTo>
                <a:lnTo>
                  <a:pt x="3032562" y="995809"/>
                </a:lnTo>
                <a:lnTo>
                  <a:pt x="3032081" y="1034929"/>
                </a:lnTo>
                <a:lnTo>
                  <a:pt x="3032030" y="1039045"/>
                </a:lnTo>
                <a:lnTo>
                  <a:pt x="3031951" y="1045471"/>
                </a:lnTo>
                <a:lnTo>
                  <a:pt x="3031469" y="1095135"/>
                </a:lnTo>
                <a:lnTo>
                  <a:pt x="3031527" y="1107322"/>
                </a:lnTo>
                <a:lnTo>
                  <a:pt x="3031602" y="1123096"/>
                </a:lnTo>
                <a:lnTo>
                  <a:pt x="3033192" y="1192721"/>
                </a:lnTo>
                <a:lnTo>
                  <a:pt x="3049818" y="1257970"/>
                </a:lnTo>
                <a:lnTo>
                  <a:pt x="3063357" y="1289538"/>
                </a:lnTo>
                <a:lnTo>
                  <a:pt x="3076077" y="1321140"/>
                </a:lnTo>
                <a:lnTo>
                  <a:pt x="3313237" y="1321140"/>
                </a:lnTo>
                <a:lnTo>
                  <a:pt x="3285741" y="1361737"/>
                </a:lnTo>
                <a:lnTo>
                  <a:pt x="3257027" y="1403552"/>
                </a:lnTo>
                <a:lnTo>
                  <a:pt x="3223113" y="1441318"/>
                </a:lnTo>
                <a:lnTo>
                  <a:pt x="3181888" y="1468301"/>
                </a:lnTo>
                <a:lnTo>
                  <a:pt x="3135245" y="1483578"/>
                </a:lnTo>
                <a:lnTo>
                  <a:pt x="3085079" y="1486224"/>
                </a:lnTo>
                <a:close/>
              </a:path>
              <a:path w="3642994" h="2383790">
                <a:moveTo>
                  <a:pt x="232457" y="821387"/>
                </a:moveTo>
                <a:lnTo>
                  <a:pt x="192984" y="818813"/>
                </a:lnTo>
                <a:lnTo>
                  <a:pt x="155202" y="807734"/>
                </a:lnTo>
                <a:lnTo>
                  <a:pt x="120071" y="788286"/>
                </a:lnTo>
                <a:lnTo>
                  <a:pt x="88548" y="760604"/>
                </a:lnTo>
                <a:lnTo>
                  <a:pt x="61592" y="724823"/>
                </a:lnTo>
                <a:lnTo>
                  <a:pt x="40162" y="681079"/>
                </a:lnTo>
                <a:lnTo>
                  <a:pt x="28316" y="642511"/>
                </a:lnTo>
                <a:lnTo>
                  <a:pt x="20260" y="600983"/>
                </a:lnTo>
                <a:lnTo>
                  <a:pt x="14112" y="555719"/>
                </a:lnTo>
                <a:lnTo>
                  <a:pt x="7986" y="505944"/>
                </a:lnTo>
                <a:lnTo>
                  <a:pt x="0" y="450883"/>
                </a:lnTo>
                <a:lnTo>
                  <a:pt x="10738" y="405716"/>
                </a:lnTo>
                <a:lnTo>
                  <a:pt x="21652" y="357960"/>
                </a:lnTo>
                <a:lnTo>
                  <a:pt x="33088" y="308179"/>
                </a:lnTo>
                <a:lnTo>
                  <a:pt x="45395" y="256934"/>
                </a:lnTo>
                <a:lnTo>
                  <a:pt x="58920" y="204792"/>
                </a:lnTo>
                <a:lnTo>
                  <a:pt x="74012" y="152315"/>
                </a:lnTo>
                <a:lnTo>
                  <a:pt x="91018" y="100068"/>
                </a:lnTo>
                <a:lnTo>
                  <a:pt x="141960" y="41149"/>
                </a:lnTo>
                <a:lnTo>
                  <a:pt x="176769" y="21284"/>
                </a:lnTo>
                <a:lnTo>
                  <a:pt x="205551" y="17112"/>
                </a:lnTo>
                <a:lnTo>
                  <a:pt x="243338" y="38476"/>
                </a:lnTo>
                <a:lnTo>
                  <a:pt x="253453" y="71119"/>
                </a:lnTo>
                <a:lnTo>
                  <a:pt x="246850" y="111635"/>
                </a:lnTo>
                <a:lnTo>
                  <a:pt x="234478" y="156617"/>
                </a:lnTo>
                <a:lnTo>
                  <a:pt x="222865" y="206109"/>
                </a:lnTo>
                <a:lnTo>
                  <a:pt x="212729" y="256005"/>
                </a:lnTo>
                <a:lnTo>
                  <a:pt x="203880" y="306231"/>
                </a:lnTo>
                <a:lnTo>
                  <a:pt x="196132" y="356713"/>
                </a:lnTo>
                <a:lnTo>
                  <a:pt x="189299" y="407379"/>
                </a:lnTo>
                <a:lnTo>
                  <a:pt x="183191" y="458155"/>
                </a:lnTo>
                <a:lnTo>
                  <a:pt x="177624" y="508968"/>
                </a:lnTo>
                <a:lnTo>
                  <a:pt x="172408" y="559744"/>
                </a:lnTo>
                <a:lnTo>
                  <a:pt x="176004" y="583849"/>
                </a:lnTo>
                <a:lnTo>
                  <a:pt x="188216" y="608822"/>
                </a:lnTo>
                <a:lnTo>
                  <a:pt x="204092" y="634163"/>
                </a:lnTo>
                <a:lnTo>
                  <a:pt x="218678" y="659368"/>
                </a:lnTo>
                <a:lnTo>
                  <a:pt x="453170" y="659368"/>
                </a:lnTo>
                <a:lnTo>
                  <a:pt x="448719" y="667373"/>
                </a:lnTo>
                <a:lnTo>
                  <a:pt x="409816" y="719784"/>
                </a:lnTo>
                <a:lnTo>
                  <a:pt x="351436" y="776729"/>
                </a:lnTo>
                <a:lnTo>
                  <a:pt x="312641" y="800481"/>
                </a:lnTo>
                <a:lnTo>
                  <a:pt x="272662" y="815322"/>
                </a:lnTo>
                <a:lnTo>
                  <a:pt x="232457" y="821387"/>
                </a:lnTo>
                <a:close/>
              </a:path>
              <a:path w="3642994" h="2383790">
                <a:moveTo>
                  <a:pt x="453170" y="659368"/>
                </a:moveTo>
                <a:lnTo>
                  <a:pt x="218678" y="659368"/>
                </a:lnTo>
                <a:lnTo>
                  <a:pt x="245348" y="643169"/>
                </a:lnTo>
                <a:lnTo>
                  <a:pt x="273054" y="627537"/>
                </a:lnTo>
                <a:lnTo>
                  <a:pt x="297760" y="610288"/>
                </a:lnTo>
                <a:lnTo>
                  <a:pt x="339500" y="542683"/>
                </a:lnTo>
                <a:lnTo>
                  <a:pt x="362220" y="495394"/>
                </a:lnTo>
                <a:lnTo>
                  <a:pt x="384176" y="447692"/>
                </a:lnTo>
                <a:lnTo>
                  <a:pt x="405951" y="399900"/>
                </a:lnTo>
                <a:lnTo>
                  <a:pt x="428128" y="352342"/>
                </a:lnTo>
                <a:lnTo>
                  <a:pt x="451290" y="305341"/>
                </a:lnTo>
                <a:lnTo>
                  <a:pt x="476019" y="259219"/>
                </a:lnTo>
                <a:lnTo>
                  <a:pt x="530319" y="202702"/>
                </a:lnTo>
                <a:lnTo>
                  <a:pt x="588922" y="181197"/>
                </a:lnTo>
                <a:lnTo>
                  <a:pt x="627463" y="206299"/>
                </a:lnTo>
                <a:lnTo>
                  <a:pt x="636890" y="241004"/>
                </a:lnTo>
                <a:lnTo>
                  <a:pt x="627153" y="281425"/>
                </a:lnTo>
                <a:lnTo>
                  <a:pt x="608200" y="323679"/>
                </a:lnTo>
                <a:lnTo>
                  <a:pt x="587043" y="368464"/>
                </a:lnTo>
                <a:lnTo>
                  <a:pt x="566525" y="413561"/>
                </a:lnTo>
                <a:lnTo>
                  <a:pt x="546383" y="458843"/>
                </a:lnTo>
                <a:lnTo>
                  <a:pt x="526356" y="504181"/>
                </a:lnTo>
                <a:lnTo>
                  <a:pt x="506182" y="549449"/>
                </a:lnTo>
                <a:lnTo>
                  <a:pt x="485600" y="594520"/>
                </a:lnTo>
                <a:lnTo>
                  <a:pt x="464348" y="639265"/>
                </a:lnTo>
                <a:lnTo>
                  <a:pt x="453170" y="659368"/>
                </a:lnTo>
                <a:close/>
              </a:path>
              <a:path w="3642994" h="2383790">
                <a:moveTo>
                  <a:pt x="1216385" y="161646"/>
                </a:moveTo>
                <a:lnTo>
                  <a:pt x="1175433" y="159029"/>
                </a:lnTo>
                <a:lnTo>
                  <a:pt x="1138143" y="136315"/>
                </a:lnTo>
                <a:lnTo>
                  <a:pt x="1102255" y="103488"/>
                </a:lnTo>
                <a:lnTo>
                  <a:pt x="1071503" y="64388"/>
                </a:lnTo>
                <a:lnTo>
                  <a:pt x="1049620" y="22856"/>
                </a:lnTo>
                <a:lnTo>
                  <a:pt x="1044334" y="0"/>
                </a:lnTo>
                <a:lnTo>
                  <a:pt x="1192580" y="0"/>
                </a:lnTo>
                <a:lnTo>
                  <a:pt x="1194297" y="19438"/>
                </a:lnTo>
                <a:lnTo>
                  <a:pt x="1395931" y="19438"/>
                </a:lnTo>
                <a:lnTo>
                  <a:pt x="1383425" y="38971"/>
                </a:lnTo>
                <a:lnTo>
                  <a:pt x="1354166" y="82377"/>
                </a:lnTo>
                <a:lnTo>
                  <a:pt x="1318176" y="117132"/>
                </a:lnTo>
                <a:lnTo>
                  <a:pt x="1268108" y="145617"/>
                </a:lnTo>
                <a:lnTo>
                  <a:pt x="1216385" y="161646"/>
                </a:lnTo>
                <a:close/>
              </a:path>
              <a:path w="3642994" h="2383790">
                <a:moveTo>
                  <a:pt x="1395931" y="19438"/>
                </a:moveTo>
                <a:lnTo>
                  <a:pt x="1194297" y="19438"/>
                </a:lnTo>
                <a:lnTo>
                  <a:pt x="1220666" y="0"/>
                </a:lnTo>
                <a:lnTo>
                  <a:pt x="1408376" y="0"/>
                </a:lnTo>
                <a:lnTo>
                  <a:pt x="1395931" y="19438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4140" y="594569"/>
            <a:ext cx="13301344" cy="1683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endParaRPr sz="108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87" y="8854210"/>
            <a:ext cx="5989955" cy="1433195"/>
          </a:xfrm>
          <a:custGeom>
            <a:avLst/>
            <a:gdLst/>
            <a:ahLst/>
            <a:cxnLst/>
            <a:rect l="l" t="t" r="r" b="b"/>
            <a:pathLst>
              <a:path w="5989955" h="1433195">
                <a:moveTo>
                  <a:pt x="3724126" y="1269088"/>
                </a:moveTo>
                <a:lnTo>
                  <a:pt x="3173971" y="1095271"/>
                </a:lnTo>
                <a:lnTo>
                  <a:pt x="3324925" y="1063051"/>
                </a:lnTo>
                <a:lnTo>
                  <a:pt x="3375918" y="1052525"/>
                </a:lnTo>
                <a:lnTo>
                  <a:pt x="3636549" y="1001681"/>
                </a:lnTo>
                <a:lnTo>
                  <a:pt x="3653921" y="1007169"/>
                </a:lnTo>
                <a:lnTo>
                  <a:pt x="3676236" y="1000901"/>
                </a:lnTo>
                <a:lnTo>
                  <a:pt x="3713631" y="1012715"/>
                </a:lnTo>
                <a:lnTo>
                  <a:pt x="3819148" y="1006096"/>
                </a:lnTo>
                <a:lnTo>
                  <a:pt x="3853047" y="1003487"/>
                </a:lnTo>
                <a:lnTo>
                  <a:pt x="3988396" y="1006293"/>
                </a:lnTo>
                <a:lnTo>
                  <a:pt x="4030808" y="1019693"/>
                </a:lnTo>
                <a:lnTo>
                  <a:pt x="4184319" y="1028237"/>
                </a:lnTo>
                <a:lnTo>
                  <a:pt x="4238925" y="1018852"/>
                </a:lnTo>
                <a:lnTo>
                  <a:pt x="4535526" y="1032648"/>
                </a:lnTo>
                <a:lnTo>
                  <a:pt x="4657640" y="1031272"/>
                </a:lnTo>
                <a:lnTo>
                  <a:pt x="4694844" y="1043026"/>
                </a:lnTo>
                <a:lnTo>
                  <a:pt x="4842243" y="1049639"/>
                </a:lnTo>
                <a:lnTo>
                  <a:pt x="5956203" y="1401585"/>
                </a:lnTo>
                <a:lnTo>
                  <a:pt x="5989505" y="1425425"/>
                </a:lnTo>
                <a:lnTo>
                  <a:pt x="5211566" y="1432699"/>
                </a:lnTo>
                <a:lnTo>
                  <a:pt x="4809048" y="1305527"/>
                </a:lnTo>
                <a:lnTo>
                  <a:pt x="4601203" y="1293136"/>
                </a:lnTo>
                <a:lnTo>
                  <a:pt x="4563423" y="1294518"/>
                </a:lnTo>
                <a:lnTo>
                  <a:pt x="4524281" y="1295470"/>
                </a:lnTo>
                <a:lnTo>
                  <a:pt x="4488524" y="1284173"/>
                </a:lnTo>
                <a:lnTo>
                  <a:pt x="4449420" y="1285137"/>
                </a:lnTo>
                <a:lnTo>
                  <a:pt x="4277543" y="1284109"/>
                </a:lnTo>
                <a:lnTo>
                  <a:pt x="4221234" y="1292957"/>
                </a:lnTo>
                <a:lnTo>
                  <a:pt x="4007316" y="1278646"/>
                </a:lnTo>
                <a:lnTo>
                  <a:pt x="3928218" y="1253656"/>
                </a:lnTo>
                <a:lnTo>
                  <a:pt x="3916427" y="1263250"/>
                </a:lnTo>
                <a:lnTo>
                  <a:pt x="3871017" y="1262222"/>
                </a:lnTo>
                <a:lnTo>
                  <a:pt x="3820251" y="1272820"/>
                </a:lnTo>
                <a:lnTo>
                  <a:pt x="3724126" y="1269088"/>
                </a:lnTo>
                <a:close/>
              </a:path>
              <a:path w="5989955" h="1433195">
                <a:moveTo>
                  <a:pt x="0" y="265628"/>
                </a:moveTo>
                <a:lnTo>
                  <a:pt x="2365" y="0"/>
                </a:lnTo>
                <a:lnTo>
                  <a:pt x="23657" y="6727"/>
                </a:lnTo>
                <a:lnTo>
                  <a:pt x="127664" y="12949"/>
                </a:lnTo>
                <a:lnTo>
                  <a:pt x="640982" y="175127"/>
                </a:lnTo>
                <a:lnTo>
                  <a:pt x="680928" y="201067"/>
                </a:lnTo>
                <a:lnTo>
                  <a:pt x="719076" y="226438"/>
                </a:lnTo>
                <a:lnTo>
                  <a:pt x="751873" y="263437"/>
                </a:lnTo>
                <a:lnTo>
                  <a:pt x="783420" y="300042"/>
                </a:lnTo>
                <a:lnTo>
                  <a:pt x="818372" y="337722"/>
                </a:lnTo>
                <a:lnTo>
                  <a:pt x="852130" y="375025"/>
                </a:lnTo>
                <a:lnTo>
                  <a:pt x="881116" y="424140"/>
                </a:lnTo>
                <a:lnTo>
                  <a:pt x="913232" y="460924"/>
                </a:lnTo>
                <a:lnTo>
                  <a:pt x="941074" y="509677"/>
                </a:lnTo>
                <a:lnTo>
                  <a:pt x="960210" y="529041"/>
                </a:lnTo>
                <a:lnTo>
                  <a:pt x="966942" y="544487"/>
                </a:lnTo>
                <a:lnTo>
                  <a:pt x="112073" y="274399"/>
                </a:lnTo>
                <a:lnTo>
                  <a:pt x="72470" y="275205"/>
                </a:lnTo>
                <a:lnTo>
                  <a:pt x="36749" y="263920"/>
                </a:lnTo>
                <a:lnTo>
                  <a:pt x="0" y="265628"/>
                </a:lnTo>
                <a:close/>
              </a:path>
              <a:path w="5989955" h="1433195">
                <a:moveTo>
                  <a:pt x="2825901" y="971983"/>
                </a:moveTo>
                <a:lnTo>
                  <a:pt x="2402642" y="838258"/>
                </a:lnTo>
                <a:lnTo>
                  <a:pt x="2453497" y="841007"/>
                </a:lnTo>
                <a:lnTo>
                  <a:pt x="2782699" y="945015"/>
                </a:lnTo>
                <a:lnTo>
                  <a:pt x="2825901" y="971983"/>
                </a:lnTo>
                <a:close/>
              </a:path>
              <a:path w="5989955" h="1433195">
                <a:moveTo>
                  <a:pt x="2979882" y="1020632"/>
                </a:moveTo>
                <a:lnTo>
                  <a:pt x="2825901" y="971983"/>
                </a:lnTo>
                <a:lnTo>
                  <a:pt x="2932465" y="992332"/>
                </a:lnTo>
                <a:lnTo>
                  <a:pt x="2979882" y="1020632"/>
                </a:lnTo>
                <a:close/>
              </a:path>
              <a:path w="5989955" h="1433195">
                <a:moveTo>
                  <a:pt x="1864909" y="974698"/>
                </a:moveTo>
                <a:lnTo>
                  <a:pt x="1038728" y="713673"/>
                </a:lnTo>
                <a:lnTo>
                  <a:pt x="1064891" y="708621"/>
                </a:lnTo>
                <a:lnTo>
                  <a:pt x="1090135" y="703277"/>
                </a:lnTo>
                <a:lnTo>
                  <a:pt x="1114191" y="697559"/>
                </a:lnTo>
                <a:lnTo>
                  <a:pt x="1136794" y="691382"/>
                </a:lnTo>
                <a:lnTo>
                  <a:pt x="1184444" y="679799"/>
                </a:lnTo>
                <a:lnTo>
                  <a:pt x="1234824" y="669078"/>
                </a:lnTo>
                <a:lnTo>
                  <a:pt x="1379989" y="674986"/>
                </a:lnTo>
                <a:lnTo>
                  <a:pt x="1430918" y="677757"/>
                </a:lnTo>
                <a:lnTo>
                  <a:pt x="1486021" y="668529"/>
                </a:lnTo>
                <a:lnTo>
                  <a:pt x="1641581" y="677720"/>
                </a:lnTo>
                <a:lnTo>
                  <a:pt x="1715510" y="701078"/>
                </a:lnTo>
                <a:lnTo>
                  <a:pt x="1756952" y="700852"/>
                </a:lnTo>
                <a:lnTo>
                  <a:pt x="1830772" y="724175"/>
                </a:lnTo>
                <a:lnTo>
                  <a:pt x="1844979" y="715345"/>
                </a:lnTo>
                <a:lnTo>
                  <a:pt x="1889528" y="716101"/>
                </a:lnTo>
                <a:lnTo>
                  <a:pt x="1939186" y="705152"/>
                </a:lnTo>
                <a:lnTo>
                  <a:pt x="1986131" y="706665"/>
                </a:lnTo>
                <a:lnTo>
                  <a:pt x="3030315" y="1036566"/>
                </a:lnTo>
                <a:lnTo>
                  <a:pt x="3075569" y="1064182"/>
                </a:lnTo>
                <a:lnTo>
                  <a:pt x="3724126" y="1269088"/>
                </a:lnTo>
                <a:lnTo>
                  <a:pt x="3628918" y="1265645"/>
                </a:lnTo>
                <a:lnTo>
                  <a:pt x="3579718" y="1276738"/>
                </a:lnTo>
                <a:lnTo>
                  <a:pt x="3535244" y="1276006"/>
                </a:lnTo>
                <a:lnTo>
                  <a:pt x="3345093" y="1322480"/>
                </a:lnTo>
                <a:lnTo>
                  <a:pt x="3362543" y="1381268"/>
                </a:lnTo>
                <a:lnTo>
                  <a:pt x="3373626" y="1411407"/>
                </a:lnTo>
                <a:lnTo>
                  <a:pt x="1969077" y="967653"/>
                </a:lnTo>
                <a:lnTo>
                  <a:pt x="1941669" y="972312"/>
                </a:lnTo>
                <a:lnTo>
                  <a:pt x="1916847" y="977789"/>
                </a:lnTo>
                <a:lnTo>
                  <a:pt x="1864909" y="974698"/>
                </a:lnTo>
                <a:close/>
              </a:path>
              <a:path w="5989955" h="1433195">
                <a:moveTo>
                  <a:pt x="151578" y="1432295"/>
                </a:moveTo>
                <a:lnTo>
                  <a:pt x="150754" y="1405397"/>
                </a:lnTo>
                <a:lnTo>
                  <a:pt x="150281" y="1351972"/>
                </a:lnTo>
                <a:lnTo>
                  <a:pt x="147104" y="1311012"/>
                </a:lnTo>
                <a:lnTo>
                  <a:pt x="150881" y="1285568"/>
                </a:lnTo>
                <a:lnTo>
                  <a:pt x="157310" y="1260962"/>
                </a:lnTo>
                <a:lnTo>
                  <a:pt x="161253" y="1248888"/>
                </a:lnTo>
                <a:lnTo>
                  <a:pt x="169048" y="1224714"/>
                </a:lnTo>
                <a:lnTo>
                  <a:pt x="176971" y="1200579"/>
                </a:lnTo>
                <a:lnTo>
                  <a:pt x="185454" y="1176622"/>
                </a:lnTo>
                <a:lnTo>
                  <a:pt x="193353" y="1152480"/>
                </a:lnTo>
                <a:lnTo>
                  <a:pt x="203352" y="1115683"/>
                </a:lnTo>
                <a:lnTo>
                  <a:pt x="218849" y="1067304"/>
                </a:lnTo>
                <a:lnTo>
                  <a:pt x="240698" y="1034250"/>
                </a:lnTo>
                <a:lnTo>
                  <a:pt x="274871" y="991772"/>
                </a:lnTo>
                <a:lnTo>
                  <a:pt x="312040" y="963559"/>
                </a:lnTo>
                <a:lnTo>
                  <a:pt x="354350" y="936970"/>
                </a:lnTo>
                <a:lnTo>
                  <a:pt x="400663" y="911646"/>
                </a:lnTo>
                <a:lnTo>
                  <a:pt x="449212" y="887028"/>
                </a:lnTo>
                <a:lnTo>
                  <a:pt x="499537" y="862972"/>
                </a:lnTo>
                <a:lnTo>
                  <a:pt x="547350" y="851440"/>
                </a:lnTo>
                <a:lnTo>
                  <a:pt x="596016" y="840178"/>
                </a:lnTo>
                <a:lnTo>
                  <a:pt x="648900" y="816930"/>
                </a:lnTo>
                <a:lnTo>
                  <a:pt x="746346" y="794442"/>
                </a:lnTo>
                <a:lnTo>
                  <a:pt x="755888" y="784138"/>
                </a:lnTo>
                <a:lnTo>
                  <a:pt x="778583" y="777990"/>
                </a:lnTo>
                <a:lnTo>
                  <a:pt x="763088" y="733138"/>
                </a:lnTo>
                <a:lnTo>
                  <a:pt x="744017" y="687052"/>
                </a:lnTo>
                <a:lnTo>
                  <a:pt x="722114" y="640280"/>
                </a:lnTo>
                <a:lnTo>
                  <a:pt x="693949" y="604744"/>
                </a:lnTo>
                <a:lnTo>
                  <a:pt x="667802" y="556527"/>
                </a:lnTo>
                <a:lnTo>
                  <a:pt x="636591" y="520028"/>
                </a:lnTo>
                <a:lnTo>
                  <a:pt x="600908" y="482117"/>
                </a:lnTo>
                <a:lnTo>
                  <a:pt x="564004" y="443820"/>
                </a:lnTo>
                <a:lnTo>
                  <a:pt x="479381" y="390446"/>
                </a:lnTo>
                <a:lnTo>
                  <a:pt x="966942" y="544487"/>
                </a:lnTo>
                <a:lnTo>
                  <a:pt x="973673" y="559932"/>
                </a:lnTo>
                <a:lnTo>
                  <a:pt x="986324" y="590567"/>
                </a:lnTo>
                <a:lnTo>
                  <a:pt x="999197" y="621271"/>
                </a:lnTo>
                <a:lnTo>
                  <a:pt x="1007053" y="650391"/>
                </a:lnTo>
                <a:lnTo>
                  <a:pt x="1018751" y="667406"/>
                </a:lnTo>
                <a:lnTo>
                  <a:pt x="1038728" y="713673"/>
                </a:lnTo>
                <a:lnTo>
                  <a:pt x="1864909" y="974698"/>
                </a:lnTo>
                <a:lnTo>
                  <a:pt x="1807521" y="983204"/>
                </a:lnTo>
                <a:lnTo>
                  <a:pt x="1756425" y="967061"/>
                </a:lnTo>
                <a:lnTo>
                  <a:pt x="1700404" y="962680"/>
                </a:lnTo>
                <a:lnTo>
                  <a:pt x="1598635" y="930527"/>
                </a:lnTo>
                <a:lnTo>
                  <a:pt x="1493146" y="923732"/>
                </a:lnTo>
                <a:lnTo>
                  <a:pt x="1492953" y="923671"/>
                </a:lnTo>
                <a:lnTo>
                  <a:pt x="1436835" y="932683"/>
                </a:lnTo>
                <a:lnTo>
                  <a:pt x="1385112" y="929661"/>
                </a:lnTo>
                <a:lnTo>
                  <a:pt x="1359496" y="934886"/>
                </a:lnTo>
                <a:lnTo>
                  <a:pt x="1337341" y="927887"/>
                </a:lnTo>
                <a:lnTo>
                  <a:pt x="1311430" y="933019"/>
                </a:lnTo>
                <a:lnTo>
                  <a:pt x="1286025" y="938311"/>
                </a:lnTo>
                <a:lnTo>
                  <a:pt x="1187608" y="947174"/>
                </a:lnTo>
                <a:lnTo>
                  <a:pt x="1155545" y="950363"/>
                </a:lnTo>
                <a:lnTo>
                  <a:pt x="1146968" y="960972"/>
                </a:lnTo>
                <a:lnTo>
                  <a:pt x="1143398" y="959844"/>
                </a:lnTo>
                <a:lnTo>
                  <a:pt x="1137994" y="971455"/>
                </a:lnTo>
                <a:lnTo>
                  <a:pt x="1135392" y="983952"/>
                </a:lnTo>
                <a:lnTo>
                  <a:pt x="1146841" y="1027525"/>
                </a:lnTo>
                <a:lnTo>
                  <a:pt x="1147851" y="1081119"/>
                </a:lnTo>
                <a:lnTo>
                  <a:pt x="1145630" y="1107055"/>
                </a:lnTo>
                <a:lnTo>
                  <a:pt x="877563" y="1022362"/>
                </a:lnTo>
                <a:lnTo>
                  <a:pt x="864391" y="1031519"/>
                </a:lnTo>
                <a:lnTo>
                  <a:pt x="855082" y="1028578"/>
                </a:lnTo>
                <a:lnTo>
                  <a:pt x="842056" y="1037781"/>
                </a:lnTo>
                <a:lnTo>
                  <a:pt x="833034" y="1034931"/>
                </a:lnTo>
                <a:lnTo>
                  <a:pt x="774473" y="1056385"/>
                </a:lnTo>
                <a:lnTo>
                  <a:pt x="747366" y="1061140"/>
                </a:lnTo>
                <a:lnTo>
                  <a:pt x="720788" y="1066062"/>
                </a:lnTo>
                <a:lnTo>
                  <a:pt x="670428" y="1090107"/>
                </a:lnTo>
                <a:lnTo>
                  <a:pt x="624057" y="1102094"/>
                </a:lnTo>
                <a:lnTo>
                  <a:pt x="574078" y="1126260"/>
                </a:lnTo>
                <a:lnTo>
                  <a:pt x="528201" y="1138403"/>
                </a:lnTo>
                <a:lnTo>
                  <a:pt x="478830" y="1162761"/>
                </a:lnTo>
                <a:lnTo>
                  <a:pt x="451192" y="1193986"/>
                </a:lnTo>
                <a:lnTo>
                  <a:pt x="431494" y="1241037"/>
                </a:lnTo>
                <a:lnTo>
                  <a:pt x="418125" y="1290089"/>
                </a:lnTo>
                <a:lnTo>
                  <a:pt x="412922" y="1328401"/>
                </a:lnTo>
                <a:lnTo>
                  <a:pt x="408207" y="1380187"/>
                </a:lnTo>
                <a:lnTo>
                  <a:pt x="411632" y="1421225"/>
                </a:lnTo>
                <a:lnTo>
                  <a:pt x="442215" y="1430887"/>
                </a:lnTo>
                <a:lnTo>
                  <a:pt x="151578" y="1432295"/>
                </a:lnTo>
                <a:close/>
              </a:path>
              <a:path w="5989955" h="1433195">
                <a:moveTo>
                  <a:pt x="2653891" y="1423751"/>
                </a:moveTo>
                <a:lnTo>
                  <a:pt x="2660192" y="1412423"/>
                </a:lnTo>
                <a:lnTo>
                  <a:pt x="2688648" y="1381457"/>
                </a:lnTo>
                <a:lnTo>
                  <a:pt x="2722141" y="1352083"/>
                </a:lnTo>
                <a:lnTo>
                  <a:pt x="2760376" y="1324102"/>
                </a:lnTo>
                <a:lnTo>
                  <a:pt x="2783824" y="1304977"/>
                </a:lnTo>
                <a:lnTo>
                  <a:pt x="2806796" y="1285597"/>
                </a:lnTo>
                <a:lnTo>
                  <a:pt x="2830239" y="1266367"/>
                </a:lnTo>
                <a:lnTo>
                  <a:pt x="2855196" y="1247614"/>
                </a:lnTo>
                <a:lnTo>
                  <a:pt x="3373626" y="1411407"/>
                </a:lnTo>
                <a:lnTo>
                  <a:pt x="3379167" y="1426477"/>
                </a:lnTo>
                <a:lnTo>
                  <a:pt x="2653891" y="1423751"/>
                </a:lnTo>
                <a:close/>
              </a:path>
              <a:path w="5989955" h="1433195">
                <a:moveTo>
                  <a:pt x="3056647" y="1428718"/>
                </a:moveTo>
                <a:lnTo>
                  <a:pt x="3080859" y="1425356"/>
                </a:lnTo>
                <a:lnTo>
                  <a:pt x="3088368" y="1427728"/>
                </a:lnTo>
                <a:lnTo>
                  <a:pt x="3056647" y="1428718"/>
                </a:lnTo>
                <a:close/>
              </a:path>
              <a:path w="5989955" h="1433195">
                <a:moveTo>
                  <a:pt x="3051344" y="1429454"/>
                </a:moveTo>
                <a:lnTo>
                  <a:pt x="3049699" y="1428934"/>
                </a:lnTo>
                <a:lnTo>
                  <a:pt x="3056647" y="1428718"/>
                </a:lnTo>
                <a:lnTo>
                  <a:pt x="3051344" y="1429454"/>
                </a:lnTo>
                <a:close/>
              </a:path>
              <a:path w="5989955" h="1433195">
                <a:moveTo>
                  <a:pt x="442215" y="1430887"/>
                </a:moveTo>
                <a:lnTo>
                  <a:pt x="411632" y="1421225"/>
                </a:lnTo>
                <a:lnTo>
                  <a:pt x="793530" y="1422013"/>
                </a:lnTo>
                <a:lnTo>
                  <a:pt x="804326" y="1398787"/>
                </a:lnTo>
                <a:lnTo>
                  <a:pt x="820312" y="1350562"/>
                </a:lnTo>
                <a:lnTo>
                  <a:pt x="824234" y="1338482"/>
                </a:lnTo>
                <a:lnTo>
                  <a:pt x="828155" y="1326402"/>
                </a:lnTo>
                <a:lnTo>
                  <a:pt x="832076" y="1314323"/>
                </a:lnTo>
                <a:lnTo>
                  <a:pt x="835998" y="1302243"/>
                </a:lnTo>
                <a:lnTo>
                  <a:pt x="839919" y="1290163"/>
                </a:lnTo>
                <a:lnTo>
                  <a:pt x="854500" y="1241494"/>
                </a:lnTo>
                <a:lnTo>
                  <a:pt x="866884" y="1192132"/>
                </a:lnTo>
                <a:lnTo>
                  <a:pt x="876118" y="1155093"/>
                </a:lnTo>
                <a:lnTo>
                  <a:pt x="884045" y="1117641"/>
                </a:lnTo>
                <a:lnTo>
                  <a:pt x="888931" y="1065910"/>
                </a:lnTo>
                <a:lnTo>
                  <a:pt x="877563" y="1022362"/>
                </a:lnTo>
                <a:lnTo>
                  <a:pt x="1145630" y="1107055"/>
                </a:lnTo>
                <a:lnTo>
                  <a:pt x="1134679" y="1183508"/>
                </a:lnTo>
                <a:lnTo>
                  <a:pt x="1122820" y="1233036"/>
                </a:lnTo>
                <a:lnTo>
                  <a:pt x="1108997" y="1281944"/>
                </a:lnTo>
                <a:lnTo>
                  <a:pt x="1094370" y="1330598"/>
                </a:lnTo>
                <a:lnTo>
                  <a:pt x="1080103" y="1379366"/>
                </a:lnTo>
                <a:lnTo>
                  <a:pt x="1069061" y="1415833"/>
                </a:lnTo>
                <a:lnTo>
                  <a:pt x="1065009" y="1427872"/>
                </a:lnTo>
                <a:lnTo>
                  <a:pt x="442215" y="14308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703195" cy="1081405"/>
          </a:xfrm>
          <a:custGeom>
            <a:avLst/>
            <a:gdLst/>
            <a:ahLst/>
            <a:cxnLst/>
            <a:rect l="l" t="t" r="r" b="b"/>
            <a:pathLst>
              <a:path w="2703195" h="1081405">
                <a:moveTo>
                  <a:pt x="2442365" y="151247"/>
                </a:moveTo>
                <a:lnTo>
                  <a:pt x="1504968" y="384911"/>
                </a:lnTo>
                <a:lnTo>
                  <a:pt x="1559873" y="367817"/>
                </a:lnTo>
                <a:lnTo>
                  <a:pt x="1558618" y="368130"/>
                </a:lnTo>
                <a:lnTo>
                  <a:pt x="1608059" y="346177"/>
                </a:lnTo>
                <a:lnTo>
                  <a:pt x="1656209" y="319681"/>
                </a:lnTo>
                <a:lnTo>
                  <a:pt x="1702599" y="290957"/>
                </a:lnTo>
                <a:lnTo>
                  <a:pt x="1748905" y="261093"/>
                </a:lnTo>
                <a:lnTo>
                  <a:pt x="1791558" y="234705"/>
                </a:lnTo>
                <a:lnTo>
                  <a:pt x="1834933" y="209441"/>
                </a:lnTo>
                <a:lnTo>
                  <a:pt x="1974665" y="131000"/>
                </a:lnTo>
                <a:lnTo>
                  <a:pt x="1982936" y="126133"/>
                </a:lnTo>
                <a:lnTo>
                  <a:pt x="1990638" y="120706"/>
                </a:lnTo>
                <a:lnTo>
                  <a:pt x="2029697" y="83398"/>
                </a:lnTo>
                <a:lnTo>
                  <a:pt x="2066315" y="59512"/>
                </a:lnTo>
                <a:lnTo>
                  <a:pt x="2105704" y="40071"/>
                </a:lnTo>
                <a:lnTo>
                  <a:pt x="2146486" y="22438"/>
                </a:lnTo>
                <a:lnTo>
                  <a:pt x="2176738" y="7806"/>
                </a:lnTo>
                <a:lnTo>
                  <a:pt x="2190544" y="0"/>
                </a:lnTo>
                <a:lnTo>
                  <a:pt x="2703186" y="0"/>
                </a:lnTo>
                <a:lnTo>
                  <a:pt x="2655955" y="25354"/>
                </a:lnTo>
                <a:lnTo>
                  <a:pt x="2609231" y="51300"/>
                </a:lnTo>
                <a:lnTo>
                  <a:pt x="2563126" y="78408"/>
                </a:lnTo>
                <a:lnTo>
                  <a:pt x="2442365" y="151247"/>
                </a:lnTo>
                <a:close/>
              </a:path>
              <a:path w="2703195" h="1081405">
                <a:moveTo>
                  <a:pt x="0" y="1081261"/>
                </a:moveTo>
                <a:lnTo>
                  <a:pt x="0" y="769712"/>
                </a:lnTo>
                <a:lnTo>
                  <a:pt x="2932" y="768134"/>
                </a:lnTo>
                <a:lnTo>
                  <a:pt x="36531" y="752462"/>
                </a:lnTo>
                <a:lnTo>
                  <a:pt x="70093" y="737628"/>
                </a:lnTo>
                <a:lnTo>
                  <a:pt x="103590" y="722168"/>
                </a:lnTo>
                <a:lnTo>
                  <a:pt x="121411" y="712933"/>
                </a:lnTo>
                <a:lnTo>
                  <a:pt x="155941" y="693652"/>
                </a:lnTo>
                <a:lnTo>
                  <a:pt x="173531" y="684423"/>
                </a:lnTo>
                <a:lnTo>
                  <a:pt x="244525" y="648272"/>
                </a:lnTo>
                <a:lnTo>
                  <a:pt x="280415" y="631196"/>
                </a:lnTo>
                <a:lnTo>
                  <a:pt x="317075" y="616241"/>
                </a:lnTo>
                <a:lnTo>
                  <a:pt x="365779" y="599126"/>
                </a:lnTo>
                <a:lnTo>
                  <a:pt x="414824" y="582928"/>
                </a:lnTo>
                <a:lnTo>
                  <a:pt x="464115" y="567418"/>
                </a:lnTo>
                <a:lnTo>
                  <a:pt x="563048" y="537534"/>
                </a:lnTo>
                <a:lnTo>
                  <a:pt x="616359" y="524625"/>
                </a:lnTo>
                <a:lnTo>
                  <a:pt x="670269" y="516782"/>
                </a:lnTo>
                <a:lnTo>
                  <a:pt x="724884" y="512751"/>
                </a:lnTo>
                <a:lnTo>
                  <a:pt x="780311" y="511275"/>
                </a:lnTo>
                <a:lnTo>
                  <a:pt x="884789" y="510801"/>
                </a:lnTo>
                <a:lnTo>
                  <a:pt x="937044" y="509622"/>
                </a:lnTo>
                <a:lnTo>
                  <a:pt x="989244" y="506529"/>
                </a:lnTo>
                <a:lnTo>
                  <a:pt x="1040729" y="500632"/>
                </a:lnTo>
                <a:lnTo>
                  <a:pt x="1039975" y="500819"/>
                </a:lnTo>
                <a:lnTo>
                  <a:pt x="1093289" y="490755"/>
                </a:lnTo>
                <a:lnTo>
                  <a:pt x="2433228" y="156750"/>
                </a:lnTo>
                <a:lnTo>
                  <a:pt x="2323518" y="223177"/>
                </a:lnTo>
                <a:lnTo>
                  <a:pt x="2312557" y="229325"/>
                </a:lnTo>
                <a:lnTo>
                  <a:pt x="2290190" y="240874"/>
                </a:lnTo>
                <a:lnTo>
                  <a:pt x="2279197" y="246975"/>
                </a:lnTo>
                <a:lnTo>
                  <a:pt x="2091038" y="360308"/>
                </a:lnTo>
                <a:lnTo>
                  <a:pt x="2048793" y="387052"/>
                </a:lnTo>
                <a:lnTo>
                  <a:pt x="1987165" y="428233"/>
                </a:lnTo>
                <a:lnTo>
                  <a:pt x="1983686" y="433330"/>
                </a:lnTo>
                <a:lnTo>
                  <a:pt x="1931458" y="463625"/>
                </a:lnTo>
                <a:lnTo>
                  <a:pt x="665081" y="779293"/>
                </a:lnTo>
                <a:lnTo>
                  <a:pt x="617569" y="791488"/>
                </a:lnTo>
                <a:lnTo>
                  <a:pt x="570342" y="805647"/>
                </a:lnTo>
                <a:lnTo>
                  <a:pt x="523224" y="820498"/>
                </a:lnTo>
                <a:lnTo>
                  <a:pt x="476037" y="834773"/>
                </a:lnTo>
                <a:lnTo>
                  <a:pt x="466132" y="838262"/>
                </a:lnTo>
                <a:lnTo>
                  <a:pt x="456414" y="842423"/>
                </a:lnTo>
                <a:lnTo>
                  <a:pt x="446678" y="846452"/>
                </a:lnTo>
                <a:lnTo>
                  <a:pt x="436718" y="849544"/>
                </a:lnTo>
                <a:lnTo>
                  <a:pt x="398132" y="860219"/>
                </a:lnTo>
                <a:lnTo>
                  <a:pt x="361339" y="874334"/>
                </a:lnTo>
                <a:lnTo>
                  <a:pt x="326137" y="892592"/>
                </a:lnTo>
                <a:lnTo>
                  <a:pt x="292325" y="915699"/>
                </a:lnTo>
                <a:lnTo>
                  <a:pt x="261956" y="935114"/>
                </a:lnTo>
                <a:lnTo>
                  <a:pt x="228890" y="951011"/>
                </a:lnTo>
                <a:lnTo>
                  <a:pt x="195030" y="966023"/>
                </a:lnTo>
                <a:lnTo>
                  <a:pt x="162279" y="982780"/>
                </a:lnTo>
                <a:lnTo>
                  <a:pt x="71116" y="1036700"/>
                </a:lnTo>
                <a:lnTo>
                  <a:pt x="26017" y="1064446"/>
                </a:lnTo>
                <a:lnTo>
                  <a:pt x="0" y="1081261"/>
                </a:lnTo>
                <a:close/>
              </a:path>
              <a:path w="2703195" h="1081405">
                <a:moveTo>
                  <a:pt x="2433228" y="156750"/>
                </a:moveTo>
                <a:lnTo>
                  <a:pt x="1093289" y="490755"/>
                </a:lnTo>
                <a:lnTo>
                  <a:pt x="1145037" y="476146"/>
                </a:lnTo>
                <a:lnTo>
                  <a:pt x="1195499" y="460241"/>
                </a:lnTo>
                <a:lnTo>
                  <a:pt x="1246500" y="445931"/>
                </a:lnTo>
                <a:lnTo>
                  <a:pt x="1297909" y="432834"/>
                </a:lnTo>
                <a:lnTo>
                  <a:pt x="1504968" y="384911"/>
                </a:lnTo>
                <a:lnTo>
                  <a:pt x="2442365" y="151247"/>
                </a:lnTo>
                <a:lnTo>
                  <a:pt x="2433228" y="156750"/>
                </a:lnTo>
                <a:close/>
              </a:path>
              <a:path w="2703195" h="1081405">
                <a:moveTo>
                  <a:pt x="1019552" y="768675"/>
                </a:moveTo>
                <a:lnTo>
                  <a:pt x="997255" y="772887"/>
                </a:lnTo>
                <a:lnTo>
                  <a:pt x="974128" y="774250"/>
                </a:lnTo>
                <a:lnTo>
                  <a:pt x="950655" y="774017"/>
                </a:lnTo>
                <a:lnTo>
                  <a:pt x="927319" y="773443"/>
                </a:lnTo>
                <a:lnTo>
                  <a:pt x="873471" y="771124"/>
                </a:lnTo>
                <a:lnTo>
                  <a:pt x="819537" y="767758"/>
                </a:lnTo>
                <a:lnTo>
                  <a:pt x="765928" y="766458"/>
                </a:lnTo>
                <a:lnTo>
                  <a:pt x="713055" y="770334"/>
                </a:lnTo>
                <a:lnTo>
                  <a:pt x="665081" y="779293"/>
                </a:lnTo>
                <a:lnTo>
                  <a:pt x="1931458" y="463625"/>
                </a:lnTo>
                <a:lnTo>
                  <a:pt x="1854299" y="508662"/>
                </a:lnTo>
                <a:lnTo>
                  <a:pt x="1812350" y="531973"/>
                </a:lnTo>
                <a:lnTo>
                  <a:pt x="1769754" y="553969"/>
                </a:lnTo>
                <a:lnTo>
                  <a:pt x="1725045" y="574816"/>
                </a:lnTo>
                <a:lnTo>
                  <a:pt x="1679786" y="593786"/>
                </a:lnTo>
                <a:lnTo>
                  <a:pt x="1634033" y="611067"/>
                </a:lnTo>
                <a:lnTo>
                  <a:pt x="1596474" y="623901"/>
                </a:lnTo>
                <a:lnTo>
                  <a:pt x="1069879" y="755164"/>
                </a:lnTo>
                <a:lnTo>
                  <a:pt x="1019552" y="768675"/>
                </a:lnTo>
                <a:close/>
              </a:path>
              <a:path w="2703195" h="1081405">
                <a:moveTo>
                  <a:pt x="1455488" y="664930"/>
                </a:moveTo>
                <a:lnTo>
                  <a:pt x="1399793" y="678813"/>
                </a:lnTo>
                <a:lnTo>
                  <a:pt x="1114017" y="744162"/>
                </a:lnTo>
                <a:lnTo>
                  <a:pt x="1596474" y="623901"/>
                </a:lnTo>
                <a:lnTo>
                  <a:pt x="1587840" y="626851"/>
                </a:lnTo>
                <a:lnTo>
                  <a:pt x="1541264" y="641327"/>
                </a:lnTo>
                <a:lnTo>
                  <a:pt x="1494360" y="654686"/>
                </a:lnTo>
                <a:lnTo>
                  <a:pt x="1455488" y="6649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414986" y="0"/>
            <a:ext cx="3642995" cy="2383790"/>
          </a:xfrm>
          <a:custGeom>
            <a:avLst/>
            <a:gdLst/>
            <a:ahLst/>
            <a:cxnLst/>
            <a:rect l="l" t="t" r="r" b="b"/>
            <a:pathLst>
              <a:path w="3642994" h="2383790">
                <a:moveTo>
                  <a:pt x="2386152" y="453086"/>
                </a:moveTo>
                <a:lnTo>
                  <a:pt x="2347828" y="452289"/>
                </a:lnTo>
                <a:lnTo>
                  <a:pt x="2281353" y="429018"/>
                </a:lnTo>
                <a:lnTo>
                  <a:pt x="2232921" y="378143"/>
                </a:lnTo>
                <a:lnTo>
                  <a:pt x="2217152" y="342841"/>
                </a:lnTo>
                <a:lnTo>
                  <a:pt x="2207908" y="301222"/>
                </a:lnTo>
                <a:lnTo>
                  <a:pt x="2205863" y="253481"/>
                </a:lnTo>
                <a:lnTo>
                  <a:pt x="2208011" y="201940"/>
                </a:lnTo>
                <a:lnTo>
                  <a:pt x="2210748" y="151683"/>
                </a:lnTo>
                <a:lnTo>
                  <a:pt x="2210817" y="150419"/>
                </a:lnTo>
                <a:lnTo>
                  <a:pt x="2214225" y="98918"/>
                </a:lnTo>
                <a:lnTo>
                  <a:pt x="2218180" y="47435"/>
                </a:lnTo>
                <a:lnTo>
                  <a:pt x="2222277" y="0"/>
                </a:lnTo>
                <a:lnTo>
                  <a:pt x="2364057" y="0"/>
                </a:lnTo>
                <a:lnTo>
                  <a:pt x="2362724" y="24471"/>
                </a:lnTo>
                <a:lnTo>
                  <a:pt x="2360491" y="75764"/>
                </a:lnTo>
                <a:lnTo>
                  <a:pt x="2358611" y="126894"/>
                </a:lnTo>
                <a:lnTo>
                  <a:pt x="2356854" y="178037"/>
                </a:lnTo>
                <a:lnTo>
                  <a:pt x="2355004" y="229173"/>
                </a:lnTo>
                <a:lnTo>
                  <a:pt x="2352928" y="278290"/>
                </a:lnTo>
                <a:lnTo>
                  <a:pt x="2352844" y="280278"/>
                </a:lnTo>
                <a:lnTo>
                  <a:pt x="2392833" y="311030"/>
                </a:lnTo>
                <a:lnTo>
                  <a:pt x="2640811" y="311030"/>
                </a:lnTo>
                <a:lnTo>
                  <a:pt x="2637394" y="314621"/>
                </a:lnTo>
                <a:lnTo>
                  <a:pt x="2599627" y="348767"/>
                </a:lnTo>
                <a:lnTo>
                  <a:pt x="2558391" y="380548"/>
                </a:lnTo>
                <a:lnTo>
                  <a:pt x="2513408" y="409785"/>
                </a:lnTo>
                <a:lnTo>
                  <a:pt x="2469614" y="432029"/>
                </a:lnTo>
                <a:lnTo>
                  <a:pt x="2426971" y="446397"/>
                </a:lnTo>
                <a:lnTo>
                  <a:pt x="2386152" y="453086"/>
                </a:lnTo>
                <a:close/>
              </a:path>
              <a:path w="3642994" h="2383790">
                <a:moveTo>
                  <a:pt x="2640811" y="311030"/>
                </a:moveTo>
                <a:lnTo>
                  <a:pt x="2392833" y="311030"/>
                </a:lnTo>
                <a:lnTo>
                  <a:pt x="2432148" y="280634"/>
                </a:lnTo>
                <a:lnTo>
                  <a:pt x="2472789" y="251132"/>
                </a:lnTo>
                <a:lnTo>
                  <a:pt x="2512329" y="220893"/>
                </a:lnTo>
                <a:lnTo>
                  <a:pt x="2548339" y="188287"/>
                </a:lnTo>
                <a:lnTo>
                  <a:pt x="2578390" y="151683"/>
                </a:lnTo>
                <a:lnTo>
                  <a:pt x="2605660" y="107576"/>
                </a:lnTo>
                <a:lnTo>
                  <a:pt x="2630301" y="61735"/>
                </a:lnTo>
                <a:lnTo>
                  <a:pt x="2653206" y="14732"/>
                </a:lnTo>
                <a:lnTo>
                  <a:pt x="2660036" y="0"/>
                </a:lnTo>
                <a:lnTo>
                  <a:pt x="2838321" y="0"/>
                </a:lnTo>
                <a:lnTo>
                  <a:pt x="2806615" y="70142"/>
                </a:lnTo>
                <a:lnTo>
                  <a:pt x="2783859" y="114706"/>
                </a:lnTo>
                <a:lnTo>
                  <a:pt x="2759293" y="157982"/>
                </a:lnTo>
                <a:lnTo>
                  <a:pt x="2732641" y="199791"/>
                </a:lnTo>
                <a:lnTo>
                  <a:pt x="2703624" y="239953"/>
                </a:lnTo>
                <a:lnTo>
                  <a:pt x="2671967" y="278290"/>
                </a:lnTo>
                <a:lnTo>
                  <a:pt x="2640811" y="311030"/>
                </a:lnTo>
                <a:close/>
              </a:path>
              <a:path w="3642994" h="2383790">
                <a:moveTo>
                  <a:pt x="2343325" y="2383192"/>
                </a:moveTo>
                <a:lnTo>
                  <a:pt x="2288830" y="2375924"/>
                </a:lnTo>
                <a:lnTo>
                  <a:pt x="2240337" y="2360312"/>
                </a:lnTo>
                <a:lnTo>
                  <a:pt x="2199055" y="2336159"/>
                </a:lnTo>
                <a:lnTo>
                  <a:pt x="2166195" y="2303267"/>
                </a:lnTo>
                <a:lnTo>
                  <a:pt x="2142967" y="2261440"/>
                </a:lnTo>
                <a:lnTo>
                  <a:pt x="2130580" y="2210479"/>
                </a:lnTo>
                <a:lnTo>
                  <a:pt x="2125561" y="2161349"/>
                </a:lnTo>
                <a:lnTo>
                  <a:pt x="2122297" y="2112428"/>
                </a:lnTo>
                <a:lnTo>
                  <a:pt x="2121053" y="2063794"/>
                </a:lnTo>
                <a:lnTo>
                  <a:pt x="2122083" y="2015980"/>
                </a:lnTo>
                <a:lnTo>
                  <a:pt x="2125681" y="1967701"/>
                </a:lnTo>
                <a:lnTo>
                  <a:pt x="2132082" y="1920397"/>
                </a:lnTo>
                <a:lnTo>
                  <a:pt x="2141561" y="1873693"/>
                </a:lnTo>
                <a:lnTo>
                  <a:pt x="2154382" y="1827667"/>
                </a:lnTo>
                <a:lnTo>
                  <a:pt x="2170809" y="1782396"/>
                </a:lnTo>
                <a:lnTo>
                  <a:pt x="2191107" y="1737958"/>
                </a:lnTo>
                <a:lnTo>
                  <a:pt x="2215541" y="1694432"/>
                </a:lnTo>
                <a:lnTo>
                  <a:pt x="2244374" y="1651896"/>
                </a:lnTo>
                <a:lnTo>
                  <a:pt x="2278949" y="1608856"/>
                </a:lnTo>
                <a:lnTo>
                  <a:pt x="2320549" y="1577634"/>
                </a:lnTo>
                <a:lnTo>
                  <a:pt x="2343449" y="1572748"/>
                </a:lnTo>
                <a:lnTo>
                  <a:pt x="2368788" y="1573676"/>
                </a:lnTo>
                <a:lnTo>
                  <a:pt x="2395191" y="1577142"/>
                </a:lnTo>
                <a:lnTo>
                  <a:pt x="2421281" y="1579872"/>
                </a:lnTo>
                <a:lnTo>
                  <a:pt x="2421696" y="1606938"/>
                </a:lnTo>
                <a:lnTo>
                  <a:pt x="2423164" y="1634679"/>
                </a:lnTo>
                <a:lnTo>
                  <a:pt x="2423183" y="1635042"/>
                </a:lnTo>
                <a:lnTo>
                  <a:pt x="2421703" y="1660294"/>
                </a:lnTo>
                <a:lnTo>
                  <a:pt x="2413218" y="1678801"/>
                </a:lnTo>
                <a:lnTo>
                  <a:pt x="2378799" y="1718647"/>
                </a:lnTo>
                <a:lnTo>
                  <a:pt x="2350679" y="1759712"/>
                </a:lnTo>
                <a:lnTo>
                  <a:pt x="2328288" y="1801891"/>
                </a:lnTo>
                <a:lnTo>
                  <a:pt x="2311050" y="1845078"/>
                </a:lnTo>
                <a:lnTo>
                  <a:pt x="2298392" y="1889167"/>
                </a:lnTo>
                <a:lnTo>
                  <a:pt x="2289742" y="1934054"/>
                </a:lnTo>
                <a:lnTo>
                  <a:pt x="2284525" y="1979631"/>
                </a:lnTo>
                <a:lnTo>
                  <a:pt x="2282170" y="2025795"/>
                </a:lnTo>
                <a:lnTo>
                  <a:pt x="2282101" y="2072439"/>
                </a:lnTo>
                <a:lnTo>
                  <a:pt x="2283746" y="2119457"/>
                </a:lnTo>
                <a:lnTo>
                  <a:pt x="2286531" y="2166745"/>
                </a:lnTo>
                <a:lnTo>
                  <a:pt x="2289883" y="2214196"/>
                </a:lnTo>
                <a:lnTo>
                  <a:pt x="2343798" y="2225234"/>
                </a:lnTo>
                <a:lnTo>
                  <a:pt x="2601758" y="2225234"/>
                </a:lnTo>
                <a:lnTo>
                  <a:pt x="2593646" y="2240645"/>
                </a:lnTo>
                <a:lnTo>
                  <a:pt x="2566741" y="2282178"/>
                </a:lnTo>
                <a:lnTo>
                  <a:pt x="2533660" y="2318112"/>
                </a:lnTo>
                <a:lnTo>
                  <a:pt x="2494590" y="2347313"/>
                </a:lnTo>
                <a:lnTo>
                  <a:pt x="2449719" y="2368649"/>
                </a:lnTo>
                <a:lnTo>
                  <a:pt x="2399235" y="2380987"/>
                </a:lnTo>
                <a:lnTo>
                  <a:pt x="2343325" y="2383192"/>
                </a:lnTo>
                <a:close/>
              </a:path>
              <a:path w="3642994" h="2383790">
                <a:moveTo>
                  <a:pt x="2601758" y="2225234"/>
                </a:moveTo>
                <a:lnTo>
                  <a:pt x="2343798" y="2225234"/>
                </a:lnTo>
                <a:lnTo>
                  <a:pt x="2390213" y="2221724"/>
                </a:lnTo>
                <a:lnTo>
                  <a:pt x="2429318" y="2204752"/>
                </a:lnTo>
                <a:lnTo>
                  <a:pt x="2461300" y="2175403"/>
                </a:lnTo>
                <a:lnTo>
                  <a:pt x="2486350" y="2134761"/>
                </a:lnTo>
                <a:lnTo>
                  <a:pt x="2506985" y="2090183"/>
                </a:lnTo>
                <a:lnTo>
                  <a:pt x="2527079" y="2045349"/>
                </a:lnTo>
                <a:lnTo>
                  <a:pt x="2546766" y="2000321"/>
                </a:lnTo>
                <a:lnTo>
                  <a:pt x="2566180" y="1955164"/>
                </a:lnTo>
                <a:lnTo>
                  <a:pt x="2604733" y="1864713"/>
                </a:lnTo>
                <a:lnTo>
                  <a:pt x="2624139" y="1819544"/>
                </a:lnTo>
                <a:lnTo>
                  <a:pt x="2643813" y="1774497"/>
                </a:lnTo>
                <a:lnTo>
                  <a:pt x="2663888" y="1729635"/>
                </a:lnTo>
                <a:lnTo>
                  <a:pt x="2693336" y="1680043"/>
                </a:lnTo>
                <a:lnTo>
                  <a:pt x="2732303" y="1637835"/>
                </a:lnTo>
                <a:lnTo>
                  <a:pt x="2745148" y="1634679"/>
                </a:lnTo>
                <a:lnTo>
                  <a:pt x="2764267" y="1637411"/>
                </a:lnTo>
                <a:lnTo>
                  <a:pt x="2807445" y="1674201"/>
                </a:lnTo>
                <a:lnTo>
                  <a:pt x="2819946" y="1719583"/>
                </a:lnTo>
                <a:lnTo>
                  <a:pt x="2817084" y="1739002"/>
                </a:lnTo>
                <a:lnTo>
                  <a:pt x="2798074" y="1785210"/>
                </a:lnTo>
                <a:lnTo>
                  <a:pt x="2760116" y="1877757"/>
                </a:lnTo>
                <a:lnTo>
                  <a:pt x="2740957" y="1923973"/>
                </a:lnTo>
                <a:lnTo>
                  <a:pt x="2721538" y="1970068"/>
                </a:lnTo>
                <a:lnTo>
                  <a:pt x="2701753" y="2015980"/>
                </a:lnTo>
                <a:lnTo>
                  <a:pt x="2681497" y="2061649"/>
                </a:lnTo>
                <a:lnTo>
                  <a:pt x="2660663" y="2107011"/>
                </a:lnTo>
                <a:lnTo>
                  <a:pt x="2639148" y="2152005"/>
                </a:lnTo>
                <a:lnTo>
                  <a:pt x="2616844" y="2196571"/>
                </a:lnTo>
                <a:lnTo>
                  <a:pt x="2601758" y="2225234"/>
                </a:lnTo>
                <a:close/>
              </a:path>
              <a:path w="3642994" h="2383790">
                <a:moveTo>
                  <a:pt x="1650098" y="1389392"/>
                </a:moveTo>
                <a:lnTo>
                  <a:pt x="1609996" y="1385257"/>
                </a:lnTo>
                <a:lnTo>
                  <a:pt x="1571257" y="1366888"/>
                </a:lnTo>
                <a:lnTo>
                  <a:pt x="1536264" y="1336846"/>
                </a:lnTo>
                <a:lnTo>
                  <a:pt x="1504081" y="1298415"/>
                </a:lnTo>
                <a:lnTo>
                  <a:pt x="1477621" y="1255049"/>
                </a:lnTo>
                <a:lnTo>
                  <a:pt x="1459793" y="1210197"/>
                </a:lnTo>
                <a:lnTo>
                  <a:pt x="1453507" y="1167313"/>
                </a:lnTo>
                <a:lnTo>
                  <a:pt x="1454496" y="1115072"/>
                </a:lnTo>
                <a:lnTo>
                  <a:pt x="1456247" y="1062830"/>
                </a:lnTo>
                <a:lnTo>
                  <a:pt x="1458691" y="1010823"/>
                </a:lnTo>
                <a:lnTo>
                  <a:pt x="1461799" y="958358"/>
                </a:lnTo>
                <a:lnTo>
                  <a:pt x="1465479" y="906135"/>
                </a:lnTo>
                <a:lnTo>
                  <a:pt x="1469681" y="853927"/>
                </a:lnTo>
                <a:lnTo>
                  <a:pt x="1474234" y="802975"/>
                </a:lnTo>
                <a:lnTo>
                  <a:pt x="1479411" y="749567"/>
                </a:lnTo>
                <a:lnTo>
                  <a:pt x="1484819" y="697424"/>
                </a:lnTo>
                <a:lnTo>
                  <a:pt x="1490509" y="645309"/>
                </a:lnTo>
                <a:lnTo>
                  <a:pt x="1496420" y="593227"/>
                </a:lnTo>
                <a:lnTo>
                  <a:pt x="1502493" y="541181"/>
                </a:lnTo>
                <a:lnTo>
                  <a:pt x="1508666" y="489176"/>
                </a:lnTo>
                <a:lnTo>
                  <a:pt x="1544091" y="437522"/>
                </a:lnTo>
                <a:lnTo>
                  <a:pt x="1572993" y="413028"/>
                </a:lnTo>
                <a:lnTo>
                  <a:pt x="1600054" y="388313"/>
                </a:lnTo>
                <a:lnTo>
                  <a:pt x="1618009" y="418674"/>
                </a:lnTo>
                <a:lnTo>
                  <a:pt x="1637489" y="449133"/>
                </a:lnTo>
                <a:lnTo>
                  <a:pt x="1652682" y="479315"/>
                </a:lnTo>
                <a:lnTo>
                  <a:pt x="1657777" y="508845"/>
                </a:lnTo>
                <a:lnTo>
                  <a:pt x="1654275" y="559114"/>
                </a:lnTo>
                <a:lnTo>
                  <a:pt x="1650337" y="609354"/>
                </a:lnTo>
                <a:lnTo>
                  <a:pt x="1646031" y="659570"/>
                </a:lnTo>
                <a:lnTo>
                  <a:pt x="1641424" y="709768"/>
                </a:lnTo>
                <a:lnTo>
                  <a:pt x="1636585" y="759951"/>
                </a:lnTo>
                <a:lnTo>
                  <a:pt x="1631583" y="810125"/>
                </a:lnTo>
                <a:lnTo>
                  <a:pt x="1626486" y="860294"/>
                </a:lnTo>
                <a:lnTo>
                  <a:pt x="1621362" y="910464"/>
                </a:lnTo>
                <a:lnTo>
                  <a:pt x="1616279" y="960639"/>
                </a:lnTo>
                <a:lnTo>
                  <a:pt x="1611330" y="1010590"/>
                </a:lnTo>
                <a:lnTo>
                  <a:pt x="1606513" y="1061023"/>
                </a:lnTo>
                <a:lnTo>
                  <a:pt x="1601966" y="1111242"/>
                </a:lnTo>
                <a:lnTo>
                  <a:pt x="1602043" y="1126032"/>
                </a:lnTo>
                <a:lnTo>
                  <a:pt x="1602109" y="1138880"/>
                </a:lnTo>
                <a:lnTo>
                  <a:pt x="1605946" y="1166841"/>
                </a:lnTo>
                <a:lnTo>
                  <a:pt x="1611352" y="1194940"/>
                </a:lnTo>
                <a:lnTo>
                  <a:pt x="1616201" y="1222994"/>
                </a:lnTo>
                <a:lnTo>
                  <a:pt x="1658190" y="1236533"/>
                </a:lnTo>
                <a:lnTo>
                  <a:pt x="1834136" y="1236533"/>
                </a:lnTo>
                <a:lnTo>
                  <a:pt x="1819231" y="1258962"/>
                </a:lnTo>
                <a:lnTo>
                  <a:pt x="1789479" y="1302537"/>
                </a:lnTo>
                <a:lnTo>
                  <a:pt x="1761254" y="1335866"/>
                </a:lnTo>
                <a:lnTo>
                  <a:pt x="1727460" y="1362749"/>
                </a:lnTo>
                <a:lnTo>
                  <a:pt x="1689830" y="1381240"/>
                </a:lnTo>
                <a:lnTo>
                  <a:pt x="1650098" y="1389392"/>
                </a:lnTo>
                <a:close/>
              </a:path>
              <a:path w="3642994" h="2383790">
                <a:moveTo>
                  <a:pt x="1834136" y="1236533"/>
                </a:moveTo>
                <a:lnTo>
                  <a:pt x="1658190" y="1236533"/>
                </a:lnTo>
                <a:lnTo>
                  <a:pt x="1690685" y="1192410"/>
                </a:lnTo>
                <a:lnTo>
                  <a:pt x="1723470" y="1148466"/>
                </a:lnTo>
                <a:lnTo>
                  <a:pt x="1755286" y="1103943"/>
                </a:lnTo>
                <a:lnTo>
                  <a:pt x="1784872" y="1058083"/>
                </a:lnTo>
                <a:lnTo>
                  <a:pt x="1810001" y="1014249"/>
                </a:lnTo>
                <a:lnTo>
                  <a:pt x="1833935" y="969682"/>
                </a:lnTo>
                <a:lnTo>
                  <a:pt x="1857403" y="924846"/>
                </a:lnTo>
                <a:lnTo>
                  <a:pt x="1881138" y="880203"/>
                </a:lnTo>
                <a:lnTo>
                  <a:pt x="1905870" y="836218"/>
                </a:lnTo>
                <a:lnTo>
                  <a:pt x="1932331" y="793352"/>
                </a:lnTo>
                <a:lnTo>
                  <a:pt x="1976620" y="763836"/>
                </a:lnTo>
                <a:lnTo>
                  <a:pt x="2005585" y="753533"/>
                </a:lnTo>
                <a:lnTo>
                  <a:pt x="2033476" y="742519"/>
                </a:lnTo>
                <a:lnTo>
                  <a:pt x="2045489" y="772272"/>
                </a:lnTo>
                <a:lnTo>
                  <a:pt x="2059197" y="802975"/>
                </a:lnTo>
                <a:lnTo>
                  <a:pt x="2068195" y="831045"/>
                </a:lnTo>
                <a:lnTo>
                  <a:pt x="2040179" y="898899"/>
                </a:lnTo>
                <a:lnTo>
                  <a:pt x="2013963" y="944745"/>
                </a:lnTo>
                <a:lnTo>
                  <a:pt x="1987402" y="990412"/>
                </a:lnTo>
                <a:lnTo>
                  <a:pt x="1960467" y="1035868"/>
                </a:lnTo>
                <a:lnTo>
                  <a:pt x="1933132" y="1081085"/>
                </a:lnTo>
                <a:lnTo>
                  <a:pt x="1905368" y="1126032"/>
                </a:lnTo>
                <a:lnTo>
                  <a:pt x="1877149" y="1170680"/>
                </a:lnTo>
                <a:lnTo>
                  <a:pt x="1848445" y="1215000"/>
                </a:lnTo>
                <a:lnTo>
                  <a:pt x="1834136" y="1236533"/>
                </a:lnTo>
                <a:close/>
              </a:path>
              <a:path w="3642994" h="2383790">
                <a:moveTo>
                  <a:pt x="618986" y="2024537"/>
                </a:moveTo>
                <a:lnTo>
                  <a:pt x="578817" y="2017799"/>
                </a:lnTo>
                <a:lnTo>
                  <a:pt x="543345" y="2000939"/>
                </a:lnTo>
                <a:lnTo>
                  <a:pt x="513456" y="1974237"/>
                </a:lnTo>
                <a:lnTo>
                  <a:pt x="490031" y="1937976"/>
                </a:lnTo>
                <a:lnTo>
                  <a:pt x="473954" y="1892438"/>
                </a:lnTo>
                <a:lnTo>
                  <a:pt x="463009" y="1841673"/>
                </a:lnTo>
                <a:lnTo>
                  <a:pt x="454693" y="1790983"/>
                </a:lnTo>
                <a:lnTo>
                  <a:pt x="448966" y="1740390"/>
                </a:lnTo>
                <a:lnTo>
                  <a:pt x="445791" y="1689914"/>
                </a:lnTo>
                <a:lnTo>
                  <a:pt x="445128" y="1639577"/>
                </a:lnTo>
                <a:lnTo>
                  <a:pt x="446939" y="1589399"/>
                </a:lnTo>
                <a:lnTo>
                  <a:pt x="451186" y="1539402"/>
                </a:lnTo>
                <a:lnTo>
                  <a:pt x="457828" y="1489607"/>
                </a:lnTo>
                <a:lnTo>
                  <a:pt x="466829" y="1440035"/>
                </a:lnTo>
                <a:lnTo>
                  <a:pt x="478149" y="1390708"/>
                </a:lnTo>
                <a:lnTo>
                  <a:pt x="491749" y="1341645"/>
                </a:lnTo>
                <a:lnTo>
                  <a:pt x="507591" y="1292869"/>
                </a:lnTo>
                <a:lnTo>
                  <a:pt x="525636" y="1244401"/>
                </a:lnTo>
                <a:lnTo>
                  <a:pt x="574109" y="1191147"/>
                </a:lnTo>
                <a:lnTo>
                  <a:pt x="633845" y="1170117"/>
                </a:lnTo>
                <a:lnTo>
                  <a:pt x="669239" y="1189116"/>
                </a:lnTo>
                <a:lnTo>
                  <a:pt x="682595" y="1219402"/>
                </a:lnTo>
                <a:lnTo>
                  <a:pt x="679654" y="1257830"/>
                </a:lnTo>
                <a:lnTo>
                  <a:pt x="666162" y="1301255"/>
                </a:lnTo>
                <a:lnTo>
                  <a:pt x="648868" y="1351142"/>
                </a:lnTo>
                <a:lnTo>
                  <a:pt x="634355" y="1401339"/>
                </a:lnTo>
                <a:lnTo>
                  <a:pt x="622610" y="1451853"/>
                </a:lnTo>
                <a:lnTo>
                  <a:pt x="613621" y="1502690"/>
                </a:lnTo>
                <a:lnTo>
                  <a:pt x="607375" y="1553856"/>
                </a:lnTo>
                <a:lnTo>
                  <a:pt x="603859" y="1605360"/>
                </a:lnTo>
                <a:lnTo>
                  <a:pt x="603062" y="1657206"/>
                </a:lnTo>
                <a:lnTo>
                  <a:pt x="604970" y="1709403"/>
                </a:lnTo>
                <a:lnTo>
                  <a:pt x="609572" y="1761957"/>
                </a:lnTo>
                <a:lnTo>
                  <a:pt x="616853" y="1814874"/>
                </a:lnTo>
                <a:lnTo>
                  <a:pt x="626803" y="1868162"/>
                </a:lnTo>
                <a:lnTo>
                  <a:pt x="892608" y="1868162"/>
                </a:lnTo>
                <a:lnTo>
                  <a:pt x="875274" y="1890773"/>
                </a:lnTo>
                <a:lnTo>
                  <a:pt x="840173" y="1926247"/>
                </a:lnTo>
                <a:lnTo>
                  <a:pt x="800759" y="1957348"/>
                </a:lnTo>
                <a:lnTo>
                  <a:pt x="757256" y="1984097"/>
                </a:lnTo>
                <a:lnTo>
                  <a:pt x="709889" y="2006515"/>
                </a:lnTo>
                <a:lnTo>
                  <a:pt x="662971" y="2020870"/>
                </a:lnTo>
                <a:lnTo>
                  <a:pt x="618986" y="2024537"/>
                </a:lnTo>
                <a:close/>
              </a:path>
              <a:path w="3642994" h="2383790">
                <a:moveTo>
                  <a:pt x="892608" y="1868162"/>
                </a:moveTo>
                <a:lnTo>
                  <a:pt x="626803" y="1868162"/>
                </a:lnTo>
                <a:lnTo>
                  <a:pt x="677240" y="1851669"/>
                </a:lnTo>
                <a:lnTo>
                  <a:pt x="718833" y="1828119"/>
                </a:lnTo>
                <a:lnTo>
                  <a:pt x="752646" y="1798135"/>
                </a:lnTo>
                <a:lnTo>
                  <a:pt x="779741" y="1762339"/>
                </a:lnTo>
                <a:lnTo>
                  <a:pt x="801182" y="1721354"/>
                </a:lnTo>
                <a:lnTo>
                  <a:pt x="818032" y="1675802"/>
                </a:lnTo>
                <a:lnTo>
                  <a:pt x="833604" y="1625844"/>
                </a:lnTo>
                <a:lnTo>
                  <a:pt x="849309" y="1575883"/>
                </a:lnTo>
                <a:lnTo>
                  <a:pt x="865506" y="1526097"/>
                </a:lnTo>
                <a:lnTo>
                  <a:pt x="882556" y="1476660"/>
                </a:lnTo>
                <a:lnTo>
                  <a:pt x="900819" y="1427748"/>
                </a:lnTo>
                <a:lnTo>
                  <a:pt x="920656" y="1379537"/>
                </a:lnTo>
                <a:lnTo>
                  <a:pt x="963617" y="1324672"/>
                </a:lnTo>
                <a:lnTo>
                  <a:pt x="1013847" y="1300385"/>
                </a:lnTo>
                <a:lnTo>
                  <a:pt x="1050459" y="1317530"/>
                </a:lnTo>
                <a:lnTo>
                  <a:pt x="1069723" y="1346753"/>
                </a:lnTo>
                <a:lnTo>
                  <a:pt x="1073193" y="1385152"/>
                </a:lnTo>
                <a:lnTo>
                  <a:pt x="1062421" y="1429827"/>
                </a:lnTo>
                <a:lnTo>
                  <a:pt x="1045758" y="1476342"/>
                </a:lnTo>
                <a:lnTo>
                  <a:pt x="1029904" y="1523155"/>
                </a:lnTo>
                <a:lnTo>
                  <a:pt x="1014565" y="1570158"/>
                </a:lnTo>
                <a:lnTo>
                  <a:pt x="999445" y="1617244"/>
                </a:lnTo>
                <a:lnTo>
                  <a:pt x="984250" y="1664303"/>
                </a:lnTo>
                <a:lnTo>
                  <a:pt x="968683" y="1711228"/>
                </a:lnTo>
                <a:lnTo>
                  <a:pt x="952452" y="1757910"/>
                </a:lnTo>
                <a:lnTo>
                  <a:pt x="931637" y="1806625"/>
                </a:lnTo>
                <a:lnTo>
                  <a:pt x="905836" y="1850906"/>
                </a:lnTo>
                <a:lnTo>
                  <a:pt x="892608" y="1868162"/>
                </a:lnTo>
                <a:close/>
              </a:path>
              <a:path w="3642994" h="2383790">
                <a:moveTo>
                  <a:pt x="3313237" y="1321140"/>
                </a:moveTo>
                <a:lnTo>
                  <a:pt x="3076077" y="1321140"/>
                </a:lnTo>
                <a:lnTo>
                  <a:pt x="3110045" y="1306153"/>
                </a:lnTo>
                <a:lnTo>
                  <a:pt x="3145246" y="1291999"/>
                </a:lnTo>
                <a:lnTo>
                  <a:pt x="3176929" y="1275453"/>
                </a:lnTo>
                <a:lnTo>
                  <a:pt x="3229163" y="1210239"/>
                </a:lnTo>
                <a:lnTo>
                  <a:pt x="3257441" y="1166823"/>
                </a:lnTo>
                <a:lnTo>
                  <a:pt x="3285262" y="1123096"/>
                </a:lnTo>
                <a:lnTo>
                  <a:pt x="3312706" y="1079113"/>
                </a:lnTo>
                <a:lnTo>
                  <a:pt x="3339854" y="1034929"/>
                </a:lnTo>
                <a:lnTo>
                  <a:pt x="3366786" y="990600"/>
                </a:lnTo>
                <a:lnTo>
                  <a:pt x="3426096" y="892148"/>
                </a:lnTo>
                <a:lnTo>
                  <a:pt x="3473966" y="812934"/>
                </a:lnTo>
                <a:lnTo>
                  <a:pt x="3483791" y="793099"/>
                </a:lnTo>
                <a:lnTo>
                  <a:pt x="3492399" y="772231"/>
                </a:lnTo>
                <a:lnTo>
                  <a:pt x="3502087" y="753029"/>
                </a:lnTo>
                <a:lnTo>
                  <a:pt x="3515151" y="738194"/>
                </a:lnTo>
                <a:lnTo>
                  <a:pt x="3537590" y="724363"/>
                </a:lnTo>
                <a:lnTo>
                  <a:pt x="3563925" y="712956"/>
                </a:lnTo>
                <a:lnTo>
                  <a:pt x="3588084" y="707149"/>
                </a:lnTo>
                <a:lnTo>
                  <a:pt x="3603995" y="710115"/>
                </a:lnTo>
                <a:lnTo>
                  <a:pt x="3621196" y="730817"/>
                </a:lnTo>
                <a:lnTo>
                  <a:pt x="3635231" y="758077"/>
                </a:lnTo>
                <a:lnTo>
                  <a:pt x="3642657" y="785154"/>
                </a:lnTo>
                <a:lnTo>
                  <a:pt x="3640029" y="805306"/>
                </a:lnTo>
                <a:lnTo>
                  <a:pt x="3587202" y="891957"/>
                </a:lnTo>
                <a:lnTo>
                  <a:pt x="3560629" y="935198"/>
                </a:lnTo>
                <a:lnTo>
                  <a:pt x="3533932" y="978366"/>
                </a:lnTo>
                <a:lnTo>
                  <a:pt x="3507097" y="1021450"/>
                </a:lnTo>
                <a:lnTo>
                  <a:pt x="3480108" y="1064439"/>
                </a:lnTo>
                <a:lnTo>
                  <a:pt x="3452954" y="1107322"/>
                </a:lnTo>
                <a:lnTo>
                  <a:pt x="3425618" y="1150086"/>
                </a:lnTo>
                <a:lnTo>
                  <a:pt x="3398088" y="1192721"/>
                </a:lnTo>
                <a:lnTo>
                  <a:pt x="3370349" y="1235215"/>
                </a:lnTo>
                <a:lnTo>
                  <a:pt x="3342388" y="1277557"/>
                </a:lnTo>
                <a:lnTo>
                  <a:pt x="3313237" y="1321140"/>
                </a:lnTo>
                <a:close/>
              </a:path>
              <a:path w="3642994" h="2383790">
                <a:moveTo>
                  <a:pt x="3085079" y="1486224"/>
                </a:moveTo>
                <a:lnTo>
                  <a:pt x="3033285" y="1475315"/>
                </a:lnTo>
                <a:lnTo>
                  <a:pt x="2990292" y="1455130"/>
                </a:lnTo>
                <a:lnTo>
                  <a:pt x="2954858" y="1427735"/>
                </a:lnTo>
                <a:lnTo>
                  <a:pt x="2926636" y="1394163"/>
                </a:lnTo>
                <a:lnTo>
                  <a:pt x="2905277" y="1355448"/>
                </a:lnTo>
                <a:lnTo>
                  <a:pt x="2890436" y="1312622"/>
                </a:lnTo>
                <a:lnTo>
                  <a:pt x="2881762" y="1266721"/>
                </a:lnTo>
                <a:lnTo>
                  <a:pt x="2877654" y="1210239"/>
                </a:lnTo>
                <a:lnTo>
                  <a:pt x="2877535" y="1150086"/>
                </a:lnTo>
                <a:lnTo>
                  <a:pt x="2878948" y="1096156"/>
                </a:lnTo>
                <a:lnTo>
                  <a:pt x="2879826" y="1045471"/>
                </a:lnTo>
                <a:lnTo>
                  <a:pt x="2879937" y="1039045"/>
                </a:lnTo>
                <a:lnTo>
                  <a:pt x="2881002" y="1039045"/>
                </a:lnTo>
                <a:lnTo>
                  <a:pt x="2879993" y="995809"/>
                </a:lnTo>
                <a:lnTo>
                  <a:pt x="2879872" y="990600"/>
                </a:lnTo>
                <a:lnTo>
                  <a:pt x="2878414" y="946181"/>
                </a:lnTo>
                <a:lnTo>
                  <a:pt x="2878312" y="935198"/>
                </a:lnTo>
                <a:lnTo>
                  <a:pt x="2878807" y="896641"/>
                </a:lnTo>
                <a:lnTo>
                  <a:pt x="2884457" y="844382"/>
                </a:lnTo>
                <a:lnTo>
                  <a:pt x="2914185" y="798099"/>
                </a:lnTo>
                <a:lnTo>
                  <a:pt x="2936935" y="776464"/>
                </a:lnTo>
                <a:lnTo>
                  <a:pt x="2958502" y="754602"/>
                </a:lnTo>
                <a:lnTo>
                  <a:pt x="2979672" y="777510"/>
                </a:lnTo>
                <a:lnTo>
                  <a:pt x="3002307" y="800310"/>
                </a:lnTo>
                <a:lnTo>
                  <a:pt x="3020741" y="823407"/>
                </a:lnTo>
                <a:lnTo>
                  <a:pt x="3029308" y="847207"/>
                </a:lnTo>
                <a:lnTo>
                  <a:pt x="3031827" y="896641"/>
                </a:lnTo>
                <a:lnTo>
                  <a:pt x="3032519" y="935198"/>
                </a:lnTo>
                <a:lnTo>
                  <a:pt x="3032562" y="995809"/>
                </a:lnTo>
                <a:lnTo>
                  <a:pt x="3032081" y="1034929"/>
                </a:lnTo>
                <a:lnTo>
                  <a:pt x="3032030" y="1039045"/>
                </a:lnTo>
                <a:lnTo>
                  <a:pt x="3031951" y="1045471"/>
                </a:lnTo>
                <a:lnTo>
                  <a:pt x="3031469" y="1095135"/>
                </a:lnTo>
                <a:lnTo>
                  <a:pt x="3031527" y="1107322"/>
                </a:lnTo>
                <a:lnTo>
                  <a:pt x="3031602" y="1123096"/>
                </a:lnTo>
                <a:lnTo>
                  <a:pt x="3033192" y="1192721"/>
                </a:lnTo>
                <a:lnTo>
                  <a:pt x="3049818" y="1257970"/>
                </a:lnTo>
                <a:lnTo>
                  <a:pt x="3063357" y="1289538"/>
                </a:lnTo>
                <a:lnTo>
                  <a:pt x="3076077" y="1321140"/>
                </a:lnTo>
                <a:lnTo>
                  <a:pt x="3313237" y="1321140"/>
                </a:lnTo>
                <a:lnTo>
                  <a:pt x="3285741" y="1361737"/>
                </a:lnTo>
                <a:lnTo>
                  <a:pt x="3257027" y="1403552"/>
                </a:lnTo>
                <a:lnTo>
                  <a:pt x="3223113" y="1441318"/>
                </a:lnTo>
                <a:lnTo>
                  <a:pt x="3181888" y="1468301"/>
                </a:lnTo>
                <a:lnTo>
                  <a:pt x="3135245" y="1483578"/>
                </a:lnTo>
                <a:lnTo>
                  <a:pt x="3085079" y="1486224"/>
                </a:lnTo>
                <a:close/>
              </a:path>
              <a:path w="3642994" h="2383790">
                <a:moveTo>
                  <a:pt x="232457" y="821387"/>
                </a:moveTo>
                <a:lnTo>
                  <a:pt x="192984" y="818813"/>
                </a:lnTo>
                <a:lnTo>
                  <a:pt x="155202" y="807734"/>
                </a:lnTo>
                <a:lnTo>
                  <a:pt x="120071" y="788286"/>
                </a:lnTo>
                <a:lnTo>
                  <a:pt x="88548" y="760604"/>
                </a:lnTo>
                <a:lnTo>
                  <a:pt x="61592" y="724823"/>
                </a:lnTo>
                <a:lnTo>
                  <a:pt x="40162" y="681079"/>
                </a:lnTo>
                <a:lnTo>
                  <a:pt x="28316" y="642511"/>
                </a:lnTo>
                <a:lnTo>
                  <a:pt x="20260" y="600983"/>
                </a:lnTo>
                <a:lnTo>
                  <a:pt x="14112" y="555719"/>
                </a:lnTo>
                <a:lnTo>
                  <a:pt x="7986" y="505944"/>
                </a:lnTo>
                <a:lnTo>
                  <a:pt x="0" y="450883"/>
                </a:lnTo>
                <a:lnTo>
                  <a:pt x="10738" y="405716"/>
                </a:lnTo>
                <a:lnTo>
                  <a:pt x="21652" y="357960"/>
                </a:lnTo>
                <a:lnTo>
                  <a:pt x="33088" y="308179"/>
                </a:lnTo>
                <a:lnTo>
                  <a:pt x="45395" y="256934"/>
                </a:lnTo>
                <a:lnTo>
                  <a:pt x="58920" y="204792"/>
                </a:lnTo>
                <a:lnTo>
                  <a:pt x="74012" y="152315"/>
                </a:lnTo>
                <a:lnTo>
                  <a:pt x="91018" y="100068"/>
                </a:lnTo>
                <a:lnTo>
                  <a:pt x="141960" y="41149"/>
                </a:lnTo>
                <a:lnTo>
                  <a:pt x="176769" y="21284"/>
                </a:lnTo>
                <a:lnTo>
                  <a:pt x="205551" y="17112"/>
                </a:lnTo>
                <a:lnTo>
                  <a:pt x="243338" y="38476"/>
                </a:lnTo>
                <a:lnTo>
                  <a:pt x="253453" y="71119"/>
                </a:lnTo>
                <a:lnTo>
                  <a:pt x="246850" y="111635"/>
                </a:lnTo>
                <a:lnTo>
                  <a:pt x="234478" y="156617"/>
                </a:lnTo>
                <a:lnTo>
                  <a:pt x="222865" y="206109"/>
                </a:lnTo>
                <a:lnTo>
                  <a:pt x="212729" y="256005"/>
                </a:lnTo>
                <a:lnTo>
                  <a:pt x="203880" y="306231"/>
                </a:lnTo>
                <a:lnTo>
                  <a:pt x="196132" y="356713"/>
                </a:lnTo>
                <a:lnTo>
                  <a:pt x="189299" y="407379"/>
                </a:lnTo>
                <a:lnTo>
                  <a:pt x="183191" y="458155"/>
                </a:lnTo>
                <a:lnTo>
                  <a:pt x="177624" y="508968"/>
                </a:lnTo>
                <a:lnTo>
                  <a:pt x="172408" y="559744"/>
                </a:lnTo>
                <a:lnTo>
                  <a:pt x="176004" y="583849"/>
                </a:lnTo>
                <a:lnTo>
                  <a:pt x="188216" y="608822"/>
                </a:lnTo>
                <a:lnTo>
                  <a:pt x="204092" y="634163"/>
                </a:lnTo>
                <a:lnTo>
                  <a:pt x="218678" y="659368"/>
                </a:lnTo>
                <a:lnTo>
                  <a:pt x="453170" y="659368"/>
                </a:lnTo>
                <a:lnTo>
                  <a:pt x="448719" y="667373"/>
                </a:lnTo>
                <a:lnTo>
                  <a:pt x="409816" y="719784"/>
                </a:lnTo>
                <a:lnTo>
                  <a:pt x="351436" y="776729"/>
                </a:lnTo>
                <a:lnTo>
                  <a:pt x="312641" y="800481"/>
                </a:lnTo>
                <a:lnTo>
                  <a:pt x="272662" y="815322"/>
                </a:lnTo>
                <a:lnTo>
                  <a:pt x="232457" y="821387"/>
                </a:lnTo>
                <a:close/>
              </a:path>
              <a:path w="3642994" h="2383790">
                <a:moveTo>
                  <a:pt x="453170" y="659368"/>
                </a:moveTo>
                <a:lnTo>
                  <a:pt x="218678" y="659368"/>
                </a:lnTo>
                <a:lnTo>
                  <a:pt x="245348" y="643169"/>
                </a:lnTo>
                <a:lnTo>
                  <a:pt x="273054" y="627537"/>
                </a:lnTo>
                <a:lnTo>
                  <a:pt x="297760" y="610288"/>
                </a:lnTo>
                <a:lnTo>
                  <a:pt x="339500" y="542683"/>
                </a:lnTo>
                <a:lnTo>
                  <a:pt x="362220" y="495394"/>
                </a:lnTo>
                <a:lnTo>
                  <a:pt x="384176" y="447692"/>
                </a:lnTo>
                <a:lnTo>
                  <a:pt x="405951" y="399900"/>
                </a:lnTo>
                <a:lnTo>
                  <a:pt x="428128" y="352342"/>
                </a:lnTo>
                <a:lnTo>
                  <a:pt x="451290" y="305341"/>
                </a:lnTo>
                <a:lnTo>
                  <a:pt x="476019" y="259219"/>
                </a:lnTo>
                <a:lnTo>
                  <a:pt x="530319" y="202702"/>
                </a:lnTo>
                <a:lnTo>
                  <a:pt x="588922" y="181197"/>
                </a:lnTo>
                <a:lnTo>
                  <a:pt x="627463" y="206299"/>
                </a:lnTo>
                <a:lnTo>
                  <a:pt x="636890" y="241004"/>
                </a:lnTo>
                <a:lnTo>
                  <a:pt x="627153" y="281425"/>
                </a:lnTo>
                <a:lnTo>
                  <a:pt x="608200" y="323679"/>
                </a:lnTo>
                <a:lnTo>
                  <a:pt x="587043" y="368464"/>
                </a:lnTo>
                <a:lnTo>
                  <a:pt x="566525" y="413561"/>
                </a:lnTo>
                <a:lnTo>
                  <a:pt x="546383" y="458843"/>
                </a:lnTo>
                <a:lnTo>
                  <a:pt x="526356" y="504181"/>
                </a:lnTo>
                <a:lnTo>
                  <a:pt x="506182" y="549449"/>
                </a:lnTo>
                <a:lnTo>
                  <a:pt x="485600" y="594520"/>
                </a:lnTo>
                <a:lnTo>
                  <a:pt x="464348" y="639265"/>
                </a:lnTo>
                <a:lnTo>
                  <a:pt x="453170" y="659368"/>
                </a:lnTo>
                <a:close/>
              </a:path>
              <a:path w="3642994" h="2383790">
                <a:moveTo>
                  <a:pt x="1216385" y="161646"/>
                </a:moveTo>
                <a:lnTo>
                  <a:pt x="1175433" y="159029"/>
                </a:lnTo>
                <a:lnTo>
                  <a:pt x="1138143" y="136315"/>
                </a:lnTo>
                <a:lnTo>
                  <a:pt x="1102255" y="103488"/>
                </a:lnTo>
                <a:lnTo>
                  <a:pt x="1071503" y="64388"/>
                </a:lnTo>
                <a:lnTo>
                  <a:pt x="1049620" y="22856"/>
                </a:lnTo>
                <a:lnTo>
                  <a:pt x="1044334" y="0"/>
                </a:lnTo>
                <a:lnTo>
                  <a:pt x="1192580" y="0"/>
                </a:lnTo>
                <a:lnTo>
                  <a:pt x="1194297" y="19438"/>
                </a:lnTo>
                <a:lnTo>
                  <a:pt x="1395931" y="19438"/>
                </a:lnTo>
                <a:lnTo>
                  <a:pt x="1383425" y="38971"/>
                </a:lnTo>
                <a:lnTo>
                  <a:pt x="1354166" y="82377"/>
                </a:lnTo>
                <a:lnTo>
                  <a:pt x="1318176" y="117132"/>
                </a:lnTo>
                <a:lnTo>
                  <a:pt x="1268108" y="145617"/>
                </a:lnTo>
                <a:lnTo>
                  <a:pt x="1216385" y="161646"/>
                </a:lnTo>
                <a:close/>
              </a:path>
              <a:path w="3642994" h="2383790">
                <a:moveTo>
                  <a:pt x="1395931" y="19438"/>
                </a:moveTo>
                <a:lnTo>
                  <a:pt x="1194297" y="19438"/>
                </a:lnTo>
                <a:lnTo>
                  <a:pt x="1220666" y="0"/>
                </a:lnTo>
                <a:lnTo>
                  <a:pt x="1408376" y="0"/>
                </a:lnTo>
                <a:lnTo>
                  <a:pt x="1395931" y="19438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4140" y="594569"/>
            <a:ext cx="13301344" cy="1683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850" spc="-409" dirty="0"/>
              <a:t>Desenho</a:t>
            </a:r>
            <a:r>
              <a:rPr sz="10850" spc="1000" dirty="0"/>
              <a:t> </a:t>
            </a:r>
            <a:r>
              <a:rPr sz="10850" spc="-509" dirty="0"/>
              <a:t>do</a:t>
            </a:r>
            <a:r>
              <a:rPr sz="10850" spc="1000" dirty="0"/>
              <a:t> </a:t>
            </a:r>
            <a:r>
              <a:rPr sz="10850" spc="-580" dirty="0"/>
              <a:t>espetáculo</a:t>
            </a:r>
            <a:endParaRPr sz="10850"/>
          </a:p>
        </p:txBody>
      </p:sp>
      <p:sp>
        <p:nvSpPr>
          <p:cNvPr id="6" name="object 6"/>
          <p:cNvSpPr txBox="1"/>
          <p:nvPr/>
        </p:nvSpPr>
        <p:spPr>
          <a:xfrm>
            <a:off x="1016000" y="1962040"/>
            <a:ext cx="16171544" cy="54117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2290">
              <a:lnSpc>
                <a:spcPts val="8360"/>
              </a:lnSpc>
            </a:pPr>
            <a:endParaRPr lang="pt-BR" sz="7300" spc="15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542290">
              <a:lnSpc>
                <a:spcPts val="8360"/>
              </a:lnSpc>
            </a:pPr>
            <a:endParaRPr lang="pt-BR" sz="7300" spc="15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542290">
              <a:lnSpc>
                <a:spcPts val="8360"/>
              </a:lnSpc>
            </a:pPr>
            <a:r>
              <a:rPr lang="pt-BR" sz="7300" spc="150" dirty="0">
                <a:solidFill>
                  <a:srgbClr val="FFFFFF"/>
                </a:solidFill>
                <a:latin typeface="Trebuchet MS"/>
                <a:cs typeface="Trebuchet MS"/>
              </a:rPr>
              <a:t>Xaxado</a:t>
            </a:r>
            <a:endParaRPr lang="pt-BR" sz="7300" dirty="0">
              <a:latin typeface="Trebuchet MS"/>
              <a:cs typeface="Trebuchet MS"/>
            </a:endParaRPr>
          </a:p>
          <a:p>
            <a:pPr marL="542290" marR="239395" algn="just">
              <a:lnSpc>
                <a:spcPts val="4200"/>
              </a:lnSpc>
              <a:spcBef>
                <a:spcPts val="15"/>
              </a:spcBef>
            </a:pPr>
            <a:r>
              <a:rPr sz="3000" spc="210" dirty="0">
                <a:solidFill>
                  <a:srgbClr val="FEFEFE"/>
                </a:solidFill>
                <a:latin typeface="Tahoma"/>
                <a:cs typeface="Tahoma"/>
              </a:rPr>
              <a:t>O</a:t>
            </a:r>
            <a:r>
              <a:rPr sz="3000" spc="-12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000" spc="75" dirty="0">
                <a:solidFill>
                  <a:srgbClr val="FEFEFE"/>
                </a:solidFill>
                <a:latin typeface="Tahoma"/>
                <a:cs typeface="Tahoma"/>
              </a:rPr>
              <a:t>xaxado</a:t>
            </a:r>
            <a:r>
              <a:rPr sz="3000" spc="-12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000" spc="125" dirty="0">
                <a:solidFill>
                  <a:srgbClr val="FEFEFE"/>
                </a:solidFill>
                <a:latin typeface="Tahoma"/>
                <a:cs typeface="Tahoma"/>
              </a:rPr>
              <a:t>é</a:t>
            </a:r>
            <a:r>
              <a:rPr sz="3000" spc="-12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000" spc="75" dirty="0">
                <a:solidFill>
                  <a:srgbClr val="FEFEFE"/>
                </a:solidFill>
                <a:latin typeface="Tahoma"/>
                <a:cs typeface="Tahoma"/>
              </a:rPr>
              <a:t>uma</a:t>
            </a:r>
            <a:r>
              <a:rPr sz="3000" spc="-114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000" spc="130" dirty="0">
                <a:solidFill>
                  <a:srgbClr val="FEFEFE"/>
                </a:solidFill>
                <a:latin typeface="Tahoma"/>
                <a:cs typeface="Tahoma"/>
              </a:rPr>
              <a:t>dança</a:t>
            </a:r>
            <a:r>
              <a:rPr sz="3000" spc="-12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000" spc="90" dirty="0">
                <a:solidFill>
                  <a:srgbClr val="FEFEFE"/>
                </a:solidFill>
                <a:latin typeface="Tahoma"/>
                <a:cs typeface="Tahoma"/>
              </a:rPr>
              <a:t>popular</a:t>
            </a:r>
            <a:r>
              <a:rPr sz="3000" spc="-12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000" spc="60" dirty="0">
                <a:solidFill>
                  <a:srgbClr val="FEFEFE"/>
                </a:solidFill>
                <a:latin typeface="Tahoma"/>
                <a:cs typeface="Tahoma"/>
              </a:rPr>
              <a:t>brasileira</a:t>
            </a:r>
            <a:r>
              <a:rPr sz="3000" spc="-114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000" spc="125" dirty="0">
                <a:solidFill>
                  <a:srgbClr val="FEFEFE"/>
                </a:solidFill>
                <a:latin typeface="Tahoma"/>
                <a:cs typeface="Tahoma"/>
              </a:rPr>
              <a:t>que</a:t>
            </a:r>
            <a:r>
              <a:rPr sz="3000" spc="-12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FEFEFE"/>
                </a:solidFill>
                <a:latin typeface="Tahoma"/>
                <a:cs typeface="Tahoma"/>
              </a:rPr>
              <a:t>surgiu</a:t>
            </a:r>
            <a:r>
              <a:rPr sz="3000" spc="-12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000" spc="85" dirty="0">
                <a:solidFill>
                  <a:srgbClr val="FEFEFE"/>
                </a:solidFill>
                <a:latin typeface="Tahoma"/>
                <a:cs typeface="Tahoma"/>
              </a:rPr>
              <a:t>no</a:t>
            </a:r>
            <a:r>
              <a:rPr sz="3000" spc="-114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000" spc="90" dirty="0">
                <a:solidFill>
                  <a:srgbClr val="FEFEFE"/>
                </a:solidFill>
                <a:latin typeface="Tahoma"/>
                <a:cs typeface="Tahoma"/>
              </a:rPr>
              <a:t>Sertão</a:t>
            </a:r>
            <a:r>
              <a:rPr sz="3000" spc="-12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000" spc="170" dirty="0">
                <a:solidFill>
                  <a:srgbClr val="FEFEFE"/>
                </a:solidFill>
                <a:latin typeface="Tahoma"/>
                <a:cs typeface="Tahoma"/>
              </a:rPr>
              <a:t>de</a:t>
            </a:r>
            <a:r>
              <a:rPr sz="3000" spc="-12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000" spc="75" dirty="0">
                <a:solidFill>
                  <a:srgbClr val="FEFEFE"/>
                </a:solidFill>
                <a:latin typeface="Tahoma"/>
                <a:cs typeface="Tahoma"/>
              </a:rPr>
              <a:t>Pernambuco.</a:t>
            </a:r>
            <a:r>
              <a:rPr sz="3000" spc="-114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000" spc="40" dirty="0">
                <a:solidFill>
                  <a:srgbClr val="FEFEFE"/>
                </a:solidFill>
                <a:latin typeface="Tahoma"/>
                <a:cs typeface="Tahoma"/>
              </a:rPr>
              <a:t>Foi </a:t>
            </a:r>
            <a:r>
              <a:rPr sz="3000" spc="120" dirty="0">
                <a:solidFill>
                  <a:srgbClr val="FEFEFE"/>
                </a:solidFill>
                <a:latin typeface="Tahoma"/>
                <a:cs typeface="Tahoma"/>
              </a:rPr>
              <a:t>praticada</a:t>
            </a:r>
            <a:r>
              <a:rPr sz="3000" spc="-13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000" spc="120" dirty="0">
                <a:solidFill>
                  <a:srgbClr val="FEFEFE"/>
                </a:solidFill>
                <a:latin typeface="Tahoma"/>
                <a:cs typeface="Tahoma"/>
              </a:rPr>
              <a:t>pelos</a:t>
            </a:r>
            <a:r>
              <a:rPr sz="3000" spc="-13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000" spc="110" dirty="0">
                <a:solidFill>
                  <a:srgbClr val="FEFEFE"/>
                </a:solidFill>
                <a:latin typeface="Tahoma"/>
                <a:cs typeface="Tahoma"/>
              </a:rPr>
              <a:t>cangaceiros</a:t>
            </a:r>
            <a:r>
              <a:rPr sz="3000" spc="-13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000" spc="190" dirty="0">
                <a:solidFill>
                  <a:srgbClr val="FEFEFE"/>
                </a:solidFill>
                <a:latin typeface="Tahoma"/>
                <a:cs typeface="Tahoma"/>
              </a:rPr>
              <a:t>como</a:t>
            </a:r>
            <a:r>
              <a:rPr sz="3000" spc="-13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000" spc="80" dirty="0">
                <a:solidFill>
                  <a:srgbClr val="FEFEFE"/>
                </a:solidFill>
                <a:latin typeface="Tahoma"/>
                <a:cs typeface="Tahoma"/>
              </a:rPr>
              <a:t>forma</a:t>
            </a:r>
            <a:r>
              <a:rPr sz="3000" spc="-13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000" spc="170" dirty="0">
                <a:solidFill>
                  <a:srgbClr val="FEFEFE"/>
                </a:solidFill>
                <a:latin typeface="Tahoma"/>
                <a:cs typeface="Tahoma"/>
              </a:rPr>
              <a:t>de</a:t>
            </a:r>
            <a:r>
              <a:rPr sz="3000" spc="-13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000" spc="100" dirty="0">
                <a:solidFill>
                  <a:srgbClr val="FEFEFE"/>
                </a:solidFill>
                <a:latin typeface="Tahoma"/>
                <a:cs typeface="Tahoma"/>
              </a:rPr>
              <a:t>entretenimento</a:t>
            </a:r>
            <a:r>
              <a:rPr sz="3000" spc="-13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000" spc="125" dirty="0">
                <a:solidFill>
                  <a:srgbClr val="FEFEFE"/>
                </a:solidFill>
                <a:latin typeface="Tahoma"/>
                <a:cs typeface="Tahoma"/>
              </a:rPr>
              <a:t>e</a:t>
            </a:r>
            <a:r>
              <a:rPr sz="3000" spc="-13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000" spc="80" dirty="0">
                <a:solidFill>
                  <a:srgbClr val="FEFEFE"/>
                </a:solidFill>
                <a:latin typeface="Tahoma"/>
                <a:cs typeface="Tahoma"/>
              </a:rPr>
              <a:t>para</a:t>
            </a:r>
            <a:r>
              <a:rPr sz="3000" spc="-13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000" spc="100" dirty="0">
                <a:solidFill>
                  <a:srgbClr val="FEFEFE"/>
                </a:solidFill>
                <a:latin typeface="Tahoma"/>
                <a:cs typeface="Tahoma"/>
              </a:rPr>
              <a:t>celebrar</a:t>
            </a:r>
            <a:r>
              <a:rPr sz="3000" spc="-13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000" spc="100" dirty="0">
                <a:solidFill>
                  <a:srgbClr val="FEFEFE"/>
                </a:solidFill>
                <a:latin typeface="Tahoma"/>
                <a:cs typeface="Tahoma"/>
              </a:rPr>
              <a:t>as</a:t>
            </a:r>
            <a:r>
              <a:rPr sz="3000" spc="-13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000" spc="-10" dirty="0">
                <a:solidFill>
                  <a:srgbClr val="FEFEFE"/>
                </a:solidFill>
                <a:latin typeface="Tahoma"/>
                <a:cs typeface="Tahoma"/>
              </a:rPr>
              <a:t>vitórias.</a:t>
            </a:r>
            <a:endParaRPr sz="30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30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290"/>
              </a:spcBef>
            </a:pPr>
            <a:endParaRPr sz="30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87" y="8854210"/>
            <a:ext cx="5989955" cy="1433195"/>
          </a:xfrm>
          <a:custGeom>
            <a:avLst/>
            <a:gdLst/>
            <a:ahLst/>
            <a:cxnLst/>
            <a:rect l="l" t="t" r="r" b="b"/>
            <a:pathLst>
              <a:path w="5989955" h="1433195">
                <a:moveTo>
                  <a:pt x="3724126" y="1269088"/>
                </a:moveTo>
                <a:lnTo>
                  <a:pt x="3173971" y="1095271"/>
                </a:lnTo>
                <a:lnTo>
                  <a:pt x="3324925" y="1063051"/>
                </a:lnTo>
                <a:lnTo>
                  <a:pt x="3375918" y="1052525"/>
                </a:lnTo>
                <a:lnTo>
                  <a:pt x="3636549" y="1001681"/>
                </a:lnTo>
                <a:lnTo>
                  <a:pt x="3653921" y="1007169"/>
                </a:lnTo>
                <a:lnTo>
                  <a:pt x="3676236" y="1000901"/>
                </a:lnTo>
                <a:lnTo>
                  <a:pt x="3713631" y="1012715"/>
                </a:lnTo>
                <a:lnTo>
                  <a:pt x="3819148" y="1006096"/>
                </a:lnTo>
                <a:lnTo>
                  <a:pt x="3853047" y="1003487"/>
                </a:lnTo>
                <a:lnTo>
                  <a:pt x="3988396" y="1006293"/>
                </a:lnTo>
                <a:lnTo>
                  <a:pt x="4030808" y="1019693"/>
                </a:lnTo>
                <a:lnTo>
                  <a:pt x="4184319" y="1028237"/>
                </a:lnTo>
                <a:lnTo>
                  <a:pt x="4238925" y="1018852"/>
                </a:lnTo>
                <a:lnTo>
                  <a:pt x="4535526" y="1032648"/>
                </a:lnTo>
                <a:lnTo>
                  <a:pt x="4657640" y="1031272"/>
                </a:lnTo>
                <a:lnTo>
                  <a:pt x="4694844" y="1043026"/>
                </a:lnTo>
                <a:lnTo>
                  <a:pt x="4842243" y="1049639"/>
                </a:lnTo>
                <a:lnTo>
                  <a:pt x="5956203" y="1401585"/>
                </a:lnTo>
                <a:lnTo>
                  <a:pt x="5989505" y="1425425"/>
                </a:lnTo>
                <a:lnTo>
                  <a:pt x="5211566" y="1432699"/>
                </a:lnTo>
                <a:lnTo>
                  <a:pt x="4809048" y="1305527"/>
                </a:lnTo>
                <a:lnTo>
                  <a:pt x="4601203" y="1293136"/>
                </a:lnTo>
                <a:lnTo>
                  <a:pt x="4563423" y="1294518"/>
                </a:lnTo>
                <a:lnTo>
                  <a:pt x="4524281" y="1295470"/>
                </a:lnTo>
                <a:lnTo>
                  <a:pt x="4488524" y="1284173"/>
                </a:lnTo>
                <a:lnTo>
                  <a:pt x="4449420" y="1285137"/>
                </a:lnTo>
                <a:lnTo>
                  <a:pt x="4277543" y="1284109"/>
                </a:lnTo>
                <a:lnTo>
                  <a:pt x="4221234" y="1292957"/>
                </a:lnTo>
                <a:lnTo>
                  <a:pt x="4007316" y="1278646"/>
                </a:lnTo>
                <a:lnTo>
                  <a:pt x="3928218" y="1253656"/>
                </a:lnTo>
                <a:lnTo>
                  <a:pt x="3916427" y="1263250"/>
                </a:lnTo>
                <a:lnTo>
                  <a:pt x="3871017" y="1262222"/>
                </a:lnTo>
                <a:lnTo>
                  <a:pt x="3820251" y="1272820"/>
                </a:lnTo>
                <a:lnTo>
                  <a:pt x="3724126" y="1269088"/>
                </a:lnTo>
                <a:close/>
              </a:path>
              <a:path w="5989955" h="1433195">
                <a:moveTo>
                  <a:pt x="0" y="265628"/>
                </a:moveTo>
                <a:lnTo>
                  <a:pt x="2365" y="0"/>
                </a:lnTo>
                <a:lnTo>
                  <a:pt x="23657" y="6727"/>
                </a:lnTo>
                <a:lnTo>
                  <a:pt x="127664" y="12949"/>
                </a:lnTo>
                <a:lnTo>
                  <a:pt x="640982" y="175127"/>
                </a:lnTo>
                <a:lnTo>
                  <a:pt x="680928" y="201067"/>
                </a:lnTo>
                <a:lnTo>
                  <a:pt x="719076" y="226438"/>
                </a:lnTo>
                <a:lnTo>
                  <a:pt x="751873" y="263437"/>
                </a:lnTo>
                <a:lnTo>
                  <a:pt x="783420" y="300042"/>
                </a:lnTo>
                <a:lnTo>
                  <a:pt x="818372" y="337722"/>
                </a:lnTo>
                <a:lnTo>
                  <a:pt x="852130" y="375025"/>
                </a:lnTo>
                <a:lnTo>
                  <a:pt x="881116" y="424140"/>
                </a:lnTo>
                <a:lnTo>
                  <a:pt x="913232" y="460924"/>
                </a:lnTo>
                <a:lnTo>
                  <a:pt x="941074" y="509677"/>
                </a:lnTo>
                <a:lnTo>
                  <a:pt x="960210" y="529041"/>
                </a:lnTo>
                <a:lnTo>
                  <a:pt x="966942" y="544487"/>
                </a:lnTo>
                <a:lnTo>
                  <a:pt x="112073" y="274399"/>
                </a:lnTo>
                <a:lnTo>
                  <a:pt x="72470" y="275205"/>
                </a:lnTo>
                <a:lnTo>
                  <a:pt x="36749" y="263920"/>
                </a:lnTo>
                <a:lnTo>
                  <a:pt x="0" y="265628"/>
                </a:lnTo>
                <a:close/>
              </a:path>
              <a:path w="5989955" h="1433195">
                <a:moveTo>
                  <a:pt x="2825901" y="971983"/>
                </a:moveTo>
                <a:lnTo>
                  <a:pt x="2402642" y="838258"/>
                </a:lnTo>
                <a:lnTo>
                  <a:pt x="2453497" y="841007"/>
                </a:lnTo>
                <a:lnTo>
                  <a:pt x="2782699" y="945015"/>
                </a:lnTo>
                <a:lnTo>
                  <a:pt x="2825901" y="971983"/>
                </a:lnTo>
                <a:close/>
              </a:path>
              <a:path w="5989955" h="1433195">
                <a:moveTo>
                  <a:pt x="2979882" y="1020632"/>
                </a:moveTo>
                <a:lnTo>
                  <a:pt x="2825901" y="971983"/>
                </a:lnTo>
                <a:lnTo>
                  <a:pt x="2932465" y="992332"/>
                </a:lnTo>
                <a:lnTo>
                  <a:pt x="2979882" y="1020632"/>
                </a:lnTo>
                <a:close/>
              </a:path>
              <a:path w="5989955" h="1433195">
                <a:moveTo>
                  <a:pt x="1864909" y="974698"/>
                </a:moveTo>
                <a:lnTo>
                  <a:pt x="1038728" y="713673"/>
                </a:lnTo>
                <a:lnTo>
                  <a:pt x="1064891" y="708621"/>
                </a:lnTo>
                <a:lnTo>
                  <a:pt x="1090135" y="703277"/>
                </a:lnTo>
                <a:lnTo>
                  <a:pt x="1114191" y="697559"/>
                </a:lnTo>
                <a:lnTo>
                  <a:pt x="1136794" y="691382"/>
                </a:lnTo>
                <a:lnTo>
                  <a:pt x="1184444" y="679799"/>
                </a:lnTo>
                <a:lnTo>
                  <a:pt x="1234824" y="669078"/>
                </a:lnTo>
                <a:lnTo>
                  <a:pt x="1379989" y="674986"/>
                </a:lnTo>
                <a:lnTo>
                  <a:pt x="1430918" y="677757"/>
                </a:lnTo>
                <a:lnTo>
                  <a:pt x="1486021" y="668529"/>
                </a:lnTo>
                <a:lnTo>
                  <a:pt x="1641581" y="677720"/>
                </a:lnTo>
                <a:lnTo>
                  <a:pt x="1715510" y="701078"/>
                </a:lnTo>
                <a:lnTo>
                  <a:pt x="1756952" y="700852"/>
                </a:lnTo>
                <a:lnTo>
                  <a:pt x="1830772" y="724175"/>
                </a:lnTo>
                <a:lnTo>
                  <a:pt x="1844979" y="715345"/>
                </a:lnTo>
                <a:lnTo>
                  <a:pt x="1889528" y="716101"/>
                </a:lnTo>
                <a:lnTo>
                  <a:pt x="1939186" y="705152"/>
                </a:lnTo>
                <a:lnTo>
                  <a:pt x="1986131" y="706665"/>
                </a:lnTo>
                <a:lnTo>
                  <a:pt x="3030315" y="1036566"/>
                </a:lnTo>
                <a:lnTo>
                  <a:pt x="3075569" y="1064182"/>
                </a:lnTo>
                <a:lnTo>
                  <a:pt x="3724126" y="1269088"/>
                </a:lnTo>
                <a:lnTo>
                  <a:pt x="3628918" y="1265645"/>
                </a:lnTo>
                <a:lnTo>
                  <a:pt x="3579718" y="1276738"/>
                </a:lnTo>
                <a:lnTo>
                  <a:pt x="3535244" y="1276006"/>
                </a:lnTo>
                <a:lnTo>
                  <a:pt x="3345093" y="1322480"/>
                </a:lnTo>
                <a:lnTo>
                  <a:pt x="3362543" y="1381268"/>
                </a:lnTo>
                <a:lnTo>
                  <a:pt x="3373626" y="1411407"/>
                </a:lnTo>
                <a:lnTo>
                  <a:pt x="1969077" y="967653"/>
                </a:lnTo>
                <a:lnTo>
                  <a:pt x="1941669" y="972312"/>
                </a:lnTo>
                <a:lnTo>
                  <a:pt x="1916847" y="977789"/>
                </a:lnTo>
                <a:lnTo>
                  <a:pt x="1864909" y="974698"/>
                </a:lnTo>
                <a:close/>
              </a:path>
              <a:path w="5989955" h="1433195">
                <a:moveTo>
                  <a:pt x="151578" y="1432295"/>
                </a:moveTo>
                <a:lnTo>
                  <a:pt x="150754" y="1405397"/>
                </a:lnTo>
                <a:lnTo>
                  <a:pt x="150281" y="1351972"/>
                </a:lnTo>
                <a:lnTo>
                  <a:pt x="147104" y="1311012"/>
                </a:lnTo>
                <a:lnTo>
                  <a:pt x="150881" y="1285568"/>
                </a:lnTo>
                <a:lnTo>
                  <a:pt x="157310" y="1260962"/>
                </a:lnTo>
                <a:lnTo>
                  <a:pt x="161253" y="1248888"/>
                </a:lnTo>
                <a:lnTo>
                  <a:pt x="169048" y="1224714"/>
                </a:lnTo>
                <a:lnTo>
                  <a:pt x="176971" y="1200579"/>
                </a:lnTo>
                <a:lnTo>
                  <a:pt x="185454" y="1176622"/>
                </a:lnTo>
                <a:lnTo>
                  <a:pt x="193353" y="1152480"/>
                </a:lnTo>
                <a:lnTo>
                  <a:pt x="203352" y="1115683"/>
                </a:lnTo>
                <a:lnTo>
                  <a:pt x="218849" y="1067304"/>
                </a:lnTo>
                <a:lnTo>
                  <a:pt x="240698" y="1034250"/>
                </a:lnTo>
                <a:lnTo>
                  <a:pt x="274871" y="991772"/>
                </a:lnTo>
                <a:lnTo>
                  <a:pt x="312040" y="963559"/>
                </a:lnTo>
                <a:lnTo>
                  <a:pt x="354350" y="936970"/>
                </a:lnTo>
                <a:lnTo>
                  <a:pt x="400663" y="911646"/>
                </a:lnTo>
                <a:lnTo>
                  <a:pt x="449212" y="887028"/>
                </a:lnTo>
                <a:lnTo>
                  <a:pt x="499537" y="862972"/>
                </a:lnTo>
                <a:lnTo>
                  <a:pt x="547350" y="851440"/>
                </a:lnTo>
                <a:lnTo>
                  <a:pt x="596016" y="840178"/>
                </a:lnTo>
                <a:lnTo>
                  <a:pt x="648900" y="816930"/>
                </a:lnTo>
                <a:lnTo>
                  <a:pt x="746346" y="794442"/>
                </a:lnTo>
                <a:lnTo>
                  <a:pt x="755888" y="784138"/>
                </a:lnTo>
                <a:lnTo>
                  <a:pt x="778583" y="777990"/>
                </a:lnTo>
                <a:lnTo>
                  <a:pt x="763088" y="733138"/>
                </a:lnTo>
                <a:lnTo>
                  <a:pt x="744017" y="687052"/>
                </a:lnTo>
                <a:lnTo>
                  <a:pt x="722114" y="640280"/>
                </a:lnTo>
                <a:lnTo>
                  <a:pt x="693949" y="604744"/>
                </a:lnTo>
                <a:lnTo>
                  <a:pt x="667802" y="556527"/>
                </a:lnTo>
                <a:lnTo>
                  <a:pt x="636591" y="520028"/>
                </a:lnTo>
                <a:lnTo>
                  <a:pt x="600908" y="482117"/>
                </a:lnTo>
                <a:lnTo>
                  <a:pt x="564004" y="443820"/>
                </a:lnTo>
                <a:lnTo>
                  <a:pt x="479381" y="390446"/>
                </a:lnTo>
                <a:lnTo>
                  <a:pt x="966942" y="544487"/>
                </a:lnTo>
                <a:lnTo>
                  <a:pt x="973673" y="559932"/>
                </a:lnTo>
                <a:lnTo>
                  <a:pt x="986324" y="590567"/>
                </a:lnTo>
                <a:lnTo>
                  <a:pt x="999197" y="621271"/>
                </a:lnTo>
                <a:lnTo>
                  <a:pt x="1007053" y="650391"/>
                </a:lnTo>
                <a:lnTo>
                  <a:pt x="1018751" y="667406"/>
                </a:lnTo>
                <a:lnTo>
                  <a:pt x="1038728" y="713673"/>
                </a:lnTo>
                <a:lnTo>
                  <a:pt x="1864909" y="974698"/>
                </a:lnTo>
                <a:lnTo>
                  <a:pt x="1807521" y="983204"/>
                </a:lnTo>
                <a:lnTo>
                  <a:pt x="1756425" y="967061"/>
                </a:lnTo>
                <a:lnTo>
                  <a:pt x="1700404" y="962680"/>
                </a:lnTo>
                <a:lnTo>
                  <a:pt x="1598635" y="930527"/>
                </a:lnTo>
                <a:lnTo>
                  <a:pt x="1493146" y="923732"/>
                </a:lnTo>
                <a:lnTo>
                  <a:pt x="1492953" y="923671"/>
                </a:lnTo>
                <a:lnTo>
                  <a:pt x="1436835" y="932683"/>
                </a:lnTo>
                <a:lnTo>
                  <a:pt x="1385112" y="929661"/>
                </a:lnTo>
                <a:lnTo>
                  <a:pt x="1359496" y="934886"/>
                </a:lnTo>
                <a:lnTo>
                  <a:pt x="1337341" y="927887"/>
                </a:lnTo>
                <a:lnTo>
                  <a:pt x="1311430" y="933019"/>
                </a:lnTo>
                <a:lnTo>
                  <a:pt x="1286025" y="938311"/>
                </a:lnTo>
                <a:lnTo>
                  <a:pt x="1187608" y="947174"/>
                </a:lnTo>
                <a:lnTo>
                  <a:pt x="1155545" y="950363"/>
                </a:lnTo>
                <a:lnTo>
                  <a:pt x="1146968" y="960972"/>
                </a:lnTo>
                <a:lnTo>
                  <a:pt x="1143398" y="959844"/>
                </a:lnTo>
                <a:lnTo>
                  <a:pt x="1137994" y="971455"/>
                </a:lnTo>
                <a:lnTo>
                  <a:pt x="1135392" y="983952"/>
                </a:lnTo>
                <a:lnTo>
                  <a:pt x="1146841" y="1027525"/>
                </a:lnTo>
                <a:lnTo>
                  <a:pt x="1147851" y="1081119"/>
                </a:lnTo>
                <a:lnTo>
                  <a:pt x="1145630" y="1107055"/>
                </a:lnTo>
                <a:lnTo>
                  <a:pt x="877563" y="1022362"/>
                </a:lnTo>
                <a:lnTo>
                  <a:pt x="864391" y="1031519"/>
                </a:lnTo>
                <a:lnTo>
                  <a:pt x="855082" y="1028578"/>
                </a:lnTo>
                <a:lnTo>
                  <a:pt x="842056" y="1037781"/>
                </a:lnTo>
                <a:lnTo>
                  <a:pt x="833034" y="1034931"/>
                </a:lnTo>
                <a:lnTo>
                  <a:pt x="774473" y="1056385"/>
                </a:lnTo>
                <a:lnTo>
                  <a:pt x="747366" y="1061140"/>
                </a:lnTo>
                <a:lnTo>
                  <a:pt x="720788" y="1066062"/>
                </a:lnTo>
                <a:lnTo>
                  <a:pt x="670428" y="1090107"/>
                </a:lnTo>
                <a:lnTo>
                  <a:pt x="624057" y="1102094"/>
                </a:lnTo>
                <a:lnTo>
                  <a:pt x="574078" y="1126260"/>
                </a:lnTo>
                <a:lnTo>
                  <a:pt x="528201" y="1138403"/>
                </a:lnTo>
                <a:lnTo>
                  <a:pt x="478830" y="1162761"/>
                </a:lnTo>
                <a:lnTo>
                  <a:pt x="451192" y="1193986"/>
                </a:lnTo>
                <a:lnTo>
                  <a:pt x="431494" y="1241037"/>
                </a:lnTo>
                <a:lnTo>
                  <a:pt x="418125" y="1290089"/>
                </a:lnTo>
                <a:lnTo>
                  <a:pt x="412922" y="1328401"/>
                </a:lnTo>
                <a:lnTo>
                  <a:pt x="408207" y="1380187"/>
                </a:lnTo>
                <a:lnTo>
                  <a:pt x="411632" y="1421225"/>
                </a:lnTo>
                <a:lnTo>
                  <a:pt x="442215" y="1430887"/>
                </a:lnTo>
                <a:lnTo>
                  <a:pt x="151578" y="1432295"/>
                </a:lnTo>
                <a:close/>
              </a:path>
              <a:path w="5989955" h="1433195">
                <a:moveTo>
                  <a:pt x="2653891" y="1423751"/>
                </a:moveTo>
                <a:lnTo>
                  <a:pt x="2660192" y="1412423"/>
                </a:lnTo>
                <a:lnTo>
                  <a:pt x="2688648" y="1381457"/>
                </a:lnTo>
                <a:lnTo>
                  <a:pt x="2722141" y="1352083"/>
                </a:lnTo>
                <a:lnTo>
                  <a:pt x="2760376" y="1324102"/>
                </a:lnTo>
                <a:lnTo>
                  <a:pt x="2783824" y="1304977"/>
                </a:lnTo>
                <a:lnTo>
                  <a:pt x="2806796" y="1285597"/>
                </a:lnTo>
                <a:lnTo>
                  <a:pt x="2830239" y="1266367"/>
                </a:lnTo>
                <a:lnTo>
                  <a:pt x="2855196" y="1247614"/>
                </a:lnTo>
                <a:lnTo>
                  <a:pt x="3373626" y="1411407"/>
                </a:lnTo>
                <a:lnTo>
                  <a:pt x="3379167" y="1426477"/>
                </a:lnTo>
                <a:lnTo>
                  <a:pt x="2653891" y="1423751"/>
                </a:lnTo>
                <a:close/>
              </a:path>
              <a:path w="5989955" h="1433195">
                <a:moveTo>
                  <a:pt x="3056647" y="1428718"/>
                </a:moveTo>
                <a:lnTo>
                  <a:pt x="3080859" y="1425356"/>
                </a:lnTo>
                <a:lnTo>
                  <a:pt x="3088368" y="1427728"/>
                </a:lnTo>
                <a:lnTo>
                  <a:pt x="3056647" y="1428718"/>
                </a:lnTo>
                <a:close/>
              </a:path>
              <a:path w="5989955" h="1433195">
                <a:moveTo>
                  <a:pt x="3051344" y="1429454"/>
                </a:moveTo>
                <a:lnTo>
                  <a:pt x="3049699" y="1428934"/>
                </a:lnTo>
                <a:lnTo>
                  <a:pt x="3056647" y="1428718"/>
                </a:lnTo>
                <a:lnTo>
                  <a:pt x="3051344" y="1429454"/>
                </a:lnTo>
                <a:close/>
              </a:path>
              <a:path w="5989955" h="1433195">
                <a:moveTo>
                  <a:pt x="442215" y="1430887"/>
                </a:moveTo>
                <a:lnTo>
                  <a:pt x="411632" y="1421225"/>
                </a:lnTo>
                <a:lnTo>
                  <a:pt x="793530" y="1422013"/>
                </a:lnTo>
                <a:lnTo>
                  <a:pt x="804326" y="1398787"/>
                </a:lnTo>
                <a:lnTo>
                  <a:pt x="820312" y="1350562"/>
                </a:lnTo>
                <a:lnTo>
                  <a:pt x="824234" y="1338482"/>
                </a:lnTo>
                <a:lnTo>
                  <a:pt x="828155" y="1326402"/>
                </a:lnTo>
                <a:lnTo>
                  <a:pt x="832076" y="1314323"/>
                </a:lnTo>
                <a:lnTo>
                  <a:pt x="835998" y="1302243"/>
                </a:lnTo>
                <a:lnTo>
                  <a:pt x="839919" y="1290163"/>
                </a:lnTo>
                <a:lnTo>
                  <a:pt x="854500" y="1241494"/>
                </a:lnTo>
                <a:lnTo>
                  <a:pt x="866884" y="1192132"/>
                </a:lnTo>
                <a:lnTo>
                  <a:pt x="876118" y="1155093"/>
                </a:lnTo>
                <a:lnTo>
                  <a:pt x="884045" y="1117641"/>
                </a:lnTo>
                <a:lnTo>
                  <a:pt x="888931" y="1065910"/>
                </a:lnTo>
                <a:lnTo>
                  <a:pt x="877563" y="1022362"/>
                </a:lnTo>
                <a:lnTo>
                  <a:pt x="1145630" y="1107055"/>
                </a:lnTo>
                <a:lnTo>
                  <a:pt x="1134679" y="1183508"/>
                </a:lnTo>
                <a:lnTo>
                  <a:pt x="1122820" y="1233036"/>
                </a:lnTo>
                <a:lnTo>
                  <a:pt x="1108997" y="1281944"/>
                </a:lnTo>
                <a:lnTo>
                  <a:pt x="1094370" y="1330598"/>
                </a:lnTo>
                <a:lnTo>
                  <a:pt x="1080103" y="1379366"/>
                </a:lnTo>
                <a:lnTo>
                  <a:pt x="1069061" y="1415833"/>
                </a:lnTo>
                <a:lnTo>
                  <a:pt x="1065009" y="1427872"/>
                </a:lnTo>
                <a:lnTo>
                  <a:pt x="442215" y="14308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703195" cy="1081405"/>
          </a:xfrm>
          <a:custGeom>
            <a:avLst/>
            <a:gdLst/>
            <a:ahLst/>
            <a:cxnLst/>
            <a:rect l="l" t="t" r="r" b="b"/>
            <a:pathLst>
              <a:path w="2703195" h="1081405">
                <a:moveTo>
                  <a:pt x="2442365" y="151247"/>
                </a:moveTo>
                <a:lnTo>
                  <a:pt x="1504968" y="384911"/>
                </a:lnTo>
                <a:lnTo>
                  <a:pt x="1559873" y="367817"/>
                </a:lnTo>
                <a:lnTo>
                  <a:pt x="1558618" y="368130"/>
                </a:lnTo>
                <a:lnTo>
                  <a:pt x="1608059" y="346177"/>
                </a:lnTo>
                <a:lnTo>
                  <a:pt x="1656209" y="319681"/>
                </a:lnTo>
                <a:lnTo>
                  <a:pt x="1702599" y="290957"/>
                </a:lnTo>
                <a:lnTo>
                  <a:pt x="1748905" y="261093"/>
                </a:lnTo>
                <a:lnTo>
                  <a:pt x="1791558" y="234705"/>
                </a:lnTo>
                <a:lnTo>
                  <a:pt x="1834933" y="209441"/>
                </a:lnTo>
                <a:lnTo>
                  <a:pt x="1974665" y="131000"/>
                </a:lnTo>
                <a:lnTo>
                  <a:pt x="1982936" y="126133"/>
                </a:lnTo>
                <a:lnTo>
                  <a:pt x="1990638" y="120706"/>
                </a:lnTo>
                <a:lnTo>
                  <a:pt x="2029697" y="83398"/>
                </a:lnTo>
                <a:lnTo>
                  <a:pt x="2066315" y="59512"/>
                </a:lnTo>
                <a:lnTo>
                  <a:pt x="2105704" y="40071"/>
                </a:lnTo>
                <a:lnTo>
                  <a:pt x="2146486" y="22438"/>
                </a:lnTo>
                <a:lnTo>
                  <a:pt x="2176738" y="7806"/>
                </a:lnTo>
                <a:lnTo>
                  <a:pt x="2190544" y="0"/>
                </a:lnTo>
                <a:lnTo>
                  <a:pt x="2703186" y="0"/>
                </a:lnTo>
                <a:lnTo>
                  <a:pt x="2655955" y="25354"/>
                </a:lnTo>
                <a:lnTo>
                  <a:pt x="2609231" y="51300"/>
                </a:lnTo>
                <a:lnTo>
                  <a:pt x="2563126" y="78408"/>
                </a:lnTo>
                <a:lnTo>
                  <a:pt x="2442365" y="151247"/>
                </a:lnTo>
                <a:close/>
              </a:path>
              <a:path w="2703195" h="1081405">
                <a:moveTo>
                  <a:pt x="0" y="1081261"/>
                </a:moveTo>
                <a:lnTo>
                  <a:pt x="0" y="769712"/>
                </a:lnTo>
                <a:lnTo>
                  <a:pt x="2932" y="768134"/>
                </a:lnTo>
                <a:lnTo>
                  <a:pt x="36531" y="752462"/>
                </a:lnTo>
                <a:lnTo>
                  <a:pt x="70093" y="737628"/>
                </a:lnTo>
                <a:lnTo>
                  <a:pt x="103590" y="722168"/>
                </a:lnTo>
                <a:lnTo>
                  <a:pt x="121411" y="712933"/>
                </a:lnTo>
                <a:lnTo>
                  <a:pt x="155941" y="693652"/>
                </a:lnTo>
                <a:lnTo>
                  <a:pt x="173531" y="684423"/>
                </a:lnTo>
                <a:lnTo>
                  <a:pt x="244525" y="648272"/>
                </a:lnTo>
                <a:lnTo>
                  <a:pt x="280415" y="631196"/>
                </a:lnTo>
                <a:lnTo>
                  <a:pt x="317075" y="616241"/>
                </a:lnTo>
                <a:lnTo>
                  <a:pt x="365779" y="599126"/>
                </a:lnTo>
                <a:lnTo>
                  <a:pt x="414824" y="582928"/>
                </a:lnTo>
                <a:lnTo>
                  <a:pt x="464115" y="567418"/>
                </a:lnTo>
                <a:lnTo>
                  <a:pt x="563048" y="537534"/>
                </a:lnTo>
                <a:lnTo>
                  <a:pt x="616359" y="524625"/>
                </a:lnTo>
                <a:lnTo>
                  <a:pt x="670269" y="516782"/>
                </a:lnTo>
                <a:lnTo>
                  <a:pt x="724884" y="512751"/>
                </a:lnTo>
                <a:lnTo>
                  <a:pt x="780311" y="511275"/>
                </a:lnTo>
                <a:lnTo>
                  <a:pt x="884789" y="510801"/>
                </a:lnTo>
                <a:lnTo>
                  <a:pt x="937044" y="509622"/>
                </a:lnTo>
                <a:lnTo>
                  <a:pt x="989244" y="506529"/>
                </a:lnTo>
                <a:lnTo>
                  <a:pt x="1040729" y="500632"/>
                </a:lnTo>
                <a:lnTo>
                  <a:pt x="1039975" y="500819"/>
                </a:lnTo>
                <a:lnTo>
                  <a:pt x="1093289" y="490755"/>
                </a:lnTo>
                <a:lnTo>
                  <a:pt x="2433228" y="156750"/>
                </a:lnTo>
                <a:lnTo>
                  <a:pt x="2323518" y="223177"/>
                </a:lnTo>
                <a:lnTo>
                  <a:pt x="2312557" y="229325"/>
                </a:lnTo>
                <a:lnTo>
                  <a:pt x="2290190" y="240874"/>
                </a:lnTo>
                <a:lnTo>
                  <a:pt x="2279197" y="246975"/>
                </a:lnTo>
                <a:lnTo>
                  <a:pt x="2091038" y="360308"/>
                </a:lnTo>
                <a:lnTo>
                  <a:pt x="2048793" y="387052"/>
                </a:lnTo>
                <a:lnTo>
                  <a:pt x="1987165" y="428233"/>
                </a:lnTo>
                <a:lnTo>
                  <a:pt x="1983686" y="433330"/>
                </a:lnTo>
                <a:lnTo>
                  <a:pt x="1931458" y="463625"/>
                </a:lnTo>
                <a:lnTo>
                  <a:pt x="665081" y="779293"/>
                </a:lnTo>
                <a:lnTo>
                  <a:pt x="617569" y="791488"/>
                </a:lnTo>
                <a:lnTo>
                  <a:pt x="570342" y="805647"/>
                </a:lnTo>
                <a:lnTo>
                  <a:pt x="523224" y="820498"/>
                </a:lnTo>
                <a:lnTo>
                  <a:pt x="476037" y="834773"/>
                </a:lnTo>
                <a:lnTo>
                  <a:pt x="466132" y="838262"/>
                </a:lnTo>
                <a:lnTo>
                  <a:pt x="456414" y="842423"/>
                </a:lnTo>
                <a:lnTo>
                  <a:pt x="446678" y="846452"/>
                </a:lnTo>
                <a:lnTo>
                  <a:pt x="436718" y="849544"/>
                </a:lnTo>
                <a:lnTo>
                  <a:pt x="398132" y="860219"/>
                </a:lnTo>
                <a:lnTo>
                  <a:pt x="361339" y="874334"/>
                </a:lnTo>
                <a:lnTo>
                  <a:pt x="326137" y="892592"/>
                </a:lnTo>
                <a:lnTo>
                  <a:pt x="292325" y="915699"/>
                </a:lnTo>
                <a:lnTo>
                  <a:pt x="261956" y="935114"/>
                </a:lnTo>
                <a:lnTo>
                  <a:pt x="228890" y="951011"/>
                </a:lnTo>
                <a:lnTo>
                  <a:pt x="195030" y="966023"/>
                </a:lnTo>
                <a:lnTo>
                  <a:pt x="162279" y="982780"/>
                </a:lnTo>
                <a:lnTo>
                  <a:pt x="71116" y="1036700"/>
                </a:lnTo>
                <a:lnTo>
                  <a:pt x="26017" y="1064446"/>
                </a:lnTo>
                <a:lnTo>
                  <a:pt x="0" y="1081261"/>
                </a:lnTo>
                <a:close/>
              </a:path>
              <a:path w="2703195" h="1081405">
                <a:moveTo>
                  <a:pt x="2433228" y="156750"/>
                </a:moveTo>
                <a:lnTo>
                  <a:pt x="1093289" y="490755"/>
                </a:lnTo>
                <a:lnTo>
                  <a:pt x="1145037" y="476146"/>
                </a:lnTo>
                <a:lnTo>
                  <a:pt x="1195499" y="460241"/>
                </a:lnTo>
                <a:lnTo>
                  <a:pt x="1246500" y="445931"/>
                </a:lnTo>
                <a:lnTo>
                  <a:pt x="1297909" y="432834"/>
                </a:lnTo>
                <a:lnTo>
                  <a:pt x="1504968" y="384911"/>
                </a:lnTo>
                <a:lnTo>
                  <a:pt x="2442365" y="151247"/>
                </a:lnTo>
                <a:lnTo>
                  <a:pt x="2433228" y="156750"/>
                </a:lnTo>
                <a:close/>
              </a:path>
              <a:path w="2703195" h="1081405">
                <a:moveTo>
                  <a:pt x="1019552" y="768675"/>
                </a:moveTo>
                <a:lnTo>
                  <a:pt x="997255" y="772887"/>
                </a:lnTo>
                <a:lnTo>
                  <a:pt x="974128" y="774250"/>
                </a:lnTo>
                <a:lnTo>
                  <a:pt x="950655" y="774017"/>
                </a:lnTo>
                <a:lnTo>
                  <a:pt x="927319" y="773443"/>
                </a:lnTo>
                <a:lnTo>
                  <a:pt x="873471" y="771124"/>
                </a:lnTo>
                <a:lnTo>
                  <a:pt x="819537" y="767758"/>
                </a:lnTo>
                <a:lnTo>
                  <a:pt x="765928" y="766458"/>
                </a:lnTo>
                <a:lnTo>
                  <a:pt x="713055" y="770334"/>
                </a:lnTo>
                <a:lnTo>
                  <a:pt x="665081" y="779293"/>
                </a:lnTo>
                <a:lnTo>
                  <a:pt x="1931458" y="463625"/>
                </a:lnTo>
                <a:lnTo>
                  <a:pt x="1854299" y="508662"/>
                </a:lnTo>
                <a:lnTo>
                  <a:pt x="1812350" y="531973"/>
                </a:lnTo>
                <a:lnTo>
                  <a:pt x="1769754" y="553969"/>
                </a:lnTo>
                <a:lnTo>
                  <a:pt x="1725045" y="574816"/>
                </a:lnTo>
                <a:lnTo>
                  <a:pt x="1679786" y="593786"/>
                </a:lnTo>
                <a:lnTo>
                  <a:pt x="1634033" y="611067"/>
                </a:lnTo>
                <a:lnTo>
                  <a:pt x="1596474" y="623901"/>
                </a:lnTo>
                <a:lnTo>
                  <a:pt x="1069879" y="755164"/>
                </a:lnTo>
                <a:lnTo>
                  <a:pt x="1019552" y="768675"/>
                </a:lnTo>
                <a:close/>
              </a:path>
              <a:path w="2703195" h="1081405">
                <a:moveTo>
                  <a:pt x="1455488" y="664930"/>
                </a:moveTo>
                <a:lnTo>
                  <a:pt x="1399793" y="678813"/>
                </a:lnTo>
                <a:lnTo>
                  <a:pt x="1114017" y="744162"/>
                </a:lnTo>
                <a:lnTo>
                  <a:pt x="1596474" y="623901"/>
                </a:lnTo>
                <a:lnTo>
                  <a:pt x="1587840" y="626851"/>
                </a:lnTo>
                <a:lnTo>
                  <a:pt x="1541264" y="641327"/>
                </a:lnTo>
                <a:lnTo>
                  <a:pt x="1494360" y="654686"/>
                </a:lnTo>
                <a:lnTo>
                  <a:pt x="1455488" y="6649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414986" y="0"/>
            <a:ext cx="3642995" cy="2383790"/>
          </a:xfrm>
          <a:custGeom>
            <a:avLst/>
            <a:gdLst/>
            <a:ahLst/>
            <a:cxnLst/>
            <a:rect l="l" t="t" r="r" b="b"/>
            <a:pathLst>
              <a:path w="3642994" h="2383790">
                <a:moveTo>
                  <a:pt x="2386152" y="453086"/>
                </a:moveTo>
                <a:lnTo>
                  <a:pt x="2347828" y="452289"/>
                </a:lnTo>
                <a:lnTo>
                  <a:pt x="2281353" y="429018"/>
                </a:lnTo>
                <a:lnTo>
                  <a:pt x="2232921" y="378143"/>
                </a:lnTo>
                <a:lnTo>
                  <a:pt x="2217152" y="342841"/>
                </a:lnTo>
                <a:lnTo>
                  <a:pt x="2207908" y="301222"/>
                </a:lnTo>
                <a:lnTo>
                  <a:pt x="2205863" y="253481"/>
                </a:lnTo>
                <a:lnTo>
                  <a:pt x="2208011" y="201940"/>
                </a:lnTo>
                <a:lnTo>
                  <a:pt x="2210748" y="151683"/>
                </a:lnTo>
                <a:lnTo>
                  <a:pt x="2210817" y="150419"/>
                </a:lnTo>
                <a:lnTo>
                  <a:pt x="2214225" y="98918"/>
                </a:lnTo>
                <a:lnTo>
                  <a:pt x="2218180" y="47435"/>
                </a:lnTo>
                <a:lnTo>
                  <a:pt x="2222277" y="0"/>
                </a:lnTo>
                <a:lnTo>
                  <a:pt x="2364057" y="0"/>
                </a:lnTo>
                <a:lnTo>
                  <a:pt x="2362724" y="24471"/>
                </a:lnTo>
                <a:lnTo>
                  <a:pt x="2360491" y="75764"/>
                </a:lnTo>
                <a:lnTo>
                  <a:pt x="2358611" y="126894"/>
                </a:lnTo>
                <a:lnTo>
                  <a:pt x="2356854" y="178037"/>
                </a:lnTo>
                <a:lnTo>
                  <a:pt x="2355004" y="229173"/>
                </a:lnTo>
                <a:lnTo>
                  <a:pt x="2352928" y="278290"/>
                </a:lnTo>
                <a:lnTo>
                  <a:pt x="2352844" y="280278"/>
                </a:lnTo>
                <a:lnTo>
                  <a:pt x="2392833" y="311030"/>
                </a:lnTo>
                <a:lnTo>
                  <a:pt x="2640811" y="311030"/>
                </a:lnTo>
                <a:lnTo>
                  <a:pt x="2637394" y="314621"/>
                </a:lnTo>
                <a:lnTo>
                  <a:pt x="2599627" y="348767"/>
                </a:lnTo>
                <a:lnTo>
                  <a:pt x="2558391" y="380548"/>
                </a:lnTo>
                <a:lnTo>
                  <a:pt x="2513408" y="409785"/>
                </a:lnTo>
                <a:lnTo>
                  <a:pt x="2469614" y="432029"/>
                </a:lnTo>
                <a:lnTo>
                  <a:pt x="2426971" y="446397"/>
                </a:lnTo>
                <a:lnTo>
                  <a:pt x="2386152" y="453086"/>
                </a:lnTo>
                <a:close/>
              </a:path>
              <a:path w="3642994" h="2383790">
                <a:moveTo>
                  <a:pt x="2640811" y="311030"/>
                </a:moveTo>
                <a:lnTo>
                  <a:pt x="2392833" y="311030"/>
                </a:lnTo>
                <a:lnTo>
                  <a:pt x="2432148" y="280634"/>
                </a:lnTo>
                <a:lnTo>
                  <a:pt x="2472789" y="251132"/>
                </a:lnTo>
                <a:lnTo>
                  <a:pt x="2512329" y="220893"/>
                </a:lnTo>
                <a:lnTo>
                  <a:pt x="2548339" y="188287"/>
                </a:lnTo>
                <a:lnTo>
                  <a:pt x="2578390" y="151683"/>
                </a:lnTo>
                <a:lnTo>
                  <a:pt x="2605660" y="107576"/>
                </a:lnTo>
                <a:lnTo>
                  <a:pt x="2630301" y="61735"/>
                </a:lnTo>
                <a:lnTo>
                  <a:pt x="2653206" y="14732"/>
                </a:lnTo>
                <a:lnTo>
                  <a:pt x="2660036" y="0"/>
                </a:lnTo>
                <a:lnTo>
                  <a:pt x="2838321" y="0"/>
                </a:lnTo>
                <a:lnTo>
                  <a:pt x="2806615" y="70142"/>
                </a:lnTo>
                <a:lnTo>
                  <a:pt x="2783859" y="114706"/>
                </a:lnTo>
                <a:lnTo>
                  <a:pt x="2759293" y="157982"/>
                </a:lnTo>
                <a:lnTo>
                  <a:pt x="2732641" y="199791"/>
                </a:lnTo>
                <a:lnTo>
                  <a:pt x="2703624" y="239953"/>
                </a:lnTo>
                <a:lnTo>
                  <a:pt x="2671967" y="278290"/>
                </a:lnTo>
                <a:lnTo>
                  <a:pt x="2640811" y="311030"/>
                </a:lnTo>
                <a:close/>
              </a:path>
              <a:path w="3642994" h="2383790">
                <a:moveTo>
                  <a:pt x="2343325" y="2383192"/>
                </a:moveTo>
                <a:lnTo>
                  <a:pt x="2288830" y="2375924"/>
                </a:lnTo>
                <a:lnTo>
                  <a:pt x="2240337" y="2360312"/>
                </a:lnTo>
                <a:lnTo>
                  <a:pt x="2199055" y="2336159"/>
                </a:lnTo>
                <a:lnTo>
                  <a:pt x="2166195" y="2303267"/>
                </a:lnTo>
                <a:lnTo>
                  <a:pt x="2142967" y="2261440"/>
                </a:lnTo>
                <a:lnTo>
                  <a:pt x="2130580" y="2210479"/>
                </a:lnTo>
                <a:lnTo>
                  <a:pt x="2125561" y="2161349"/>
                </a:lnTo>
                <a:lnTo>
                  <a:pt x="2122297" y="2112428"/>
                </a:lnTo>
                <a:lnTo>
                  <a:pt x="2121053" y="2063794"/>
                </a:lnTo>
                <a:lnTo>
                  <a:pt x="2122083" y="2015980"/>
                </a:lnTo>
                <a:lnTo>
                  <a:pt x="2125681" y="1967701"/>
                </a:lnTo>
                <a:lnTo>
                  <a:pt x="2132082" y="1920397"/>
                </a:lnTo>
                <a:lnTo>
                  <a:pt x="2141561" y="1873693"/>
                </a:lnTo>
                <a:lnTo>
                  <a:pt x="2154382" y="1827667"/>
                </a:lnTo>
                <a:lnTo>
                  <a:pt x="2170809" y="1782396"/>
                </a:lnTo>
                <a:lnTo>
                  <a:pt x="2191107" y="1737958"/>
                </a:lnTo>
                <a:lnTo>
                  <a:pt x="2215541" y="1694432"/>
                </a:lnTo>
                <a:lnTo>
                  <a:pt x="2244374" y="1651896"/>
                </a:lnTo>
                <a:lnTo>
                  <a:pt x="2278949" y="1608856"/>
                </a:lnTo>
                <a:lnTo>
                  <a:pt x="2320549" y="1577634"/>
                </a:lnTo>
                <a:lnTo>
                  <a:pt x="2343449" y="1572748"/>
                </a:lnTo>
                <a:lnTo>
                  <a:pt x="2368788" y="1573676"/>
                </a:lnTo>
                <a:lnTo>
                  <a:pt x="2395191" y="1577142"/>
                </a:lnTo>
                <a:lnTo>
                  <a:pt x="2421281" y="1579872"/>
                </a:lnTo>
                <a:lnTo>
                  <a:pt x="2421696" y="1606938"/>
                </a:lnTo>
                <a:lnTo>
                  <a:pt x="2423164" y="1634679"/>
                </a:lnTo>
                <a:lnTo>
                  <a:pt x="2423183" y="1635042"/>
                </a:lnTo>
                <a:lnTo>
                  <a:pt x="2421703" y="1660294"/>
                </a:lnTo>
                <a:lnTo>
                  <a:pt x="2413218" y="1678801"/>
                </a:lnTo>
                <a:lnTo>
                  <a:pt x="2378799" y="1718647"/>
                </a:lnTo>
                <a:lnTo>
                  <a:pt x="2350679" y="1759712"/>
                </a:lnTo>
                <a:lnTo>
                  <a:pt x="2328288" y="1801891"/>
                </a:lnTo>
                <a:lnTo>
                  <a:pt x="2311050" y="1845078"/>
                </a:lnTo>
                <a:lnTo>
                  <a:pt x="2298392" y="1889167"/>
                </a:lnTo>
                <a:lnTo>
                  <a:pt x="2289742" y="1934054"/>
                </a:lnTo>
                <a:lnTo>
                  <a:pt x="2284525" y="1979631"/>
                </a:lnTo>
                <a:lnTo>
                  <a:pt x="2282170" y="2025795"/>
                </a:lnTo>
                <a:lnTo>
                  <a:pt x="2282101" y="2072439"/>
                </a:lnTo>
                <a:lnTo>
                  <a:pt x="2283746" y="2119457"/>
                </a:lnTo>
                <a:lnTo>
                  <a:pt x="2286531" y="2166745"/>
                </a:lnTo>
                <a:lnTo>
                  <a:pt x="2289883" y="2214196"/>
                </a:lnTo>
                <a:lnTo>
                  <a:pt x="2343798" y="2225234"/>
                </a:lnTo>
                <a:lnTo>
                  <a:pt x="2601758" y="2225234"/>
                </a:lnTo>
                <a:lnTo>
                  <a:pt x="2593646" y="2240645"/>
                </a:lnTo>
                <a:lnTo>
                  <a:pt x="2566741" y="2282178"/>
                </a:lnTo>
                <a:lnTo>
                  <a:pt x="2533660" y="2318112"/>
                </a:lnTo>
                <a:lnTo>
                  <a:pt x="2494590" y="2347313"/>
                </a:lnTo>
                <a:lnTo>
                  <a:pt x="2449719" y="2368649"/>
                </a:lnTo>
                <a:lnTo>
                  <a:pt x="2399235" y="2380987"/>
                </a:lnTo>
                <a:lnTo>
                  <a:pt x="2343325" y="2383192"/>
                </a:lnTo>
                <a:close/>
              </a:path>
              <a:path w="3642994" h="2383790">
                <a:moveTo>
                  <a:pt x="2601758" y="2225234"/>
                </a:moveTo>
                <a:lnTo>
                  <a:pt x="2343798" y="2225234"/>
                </a:lnTo>
                <a:lnTo>
                  <a:pt x="2390213" y="2221724"/>
                </a:lnTo>
                <a:lnTo>
                  <a:pt x="2429318" y="2204752"/>
                </a:lnTo>
                <a:lnTo>
                  <a:pt x="2461300" y="2175403"/>
                </a:lnTo>
                <a:lnTo>
                  <a:pt x="2486350" y="2134761"/>
                </a:lnTo>
                <a:lnTo>
                  <a:pt x="2506985" y="2090183"/>
                </a:lnTo>
                <a:lnTo>
                  <a:pt x="2527079" y="2045349"/>
                </a:lnTo>
                <a:lnTo>
                  <a:pt x="2546766" y="2000321"/>
                </a:lnTo>
                <a:lnTo>
                  <a:pt x="2566180" y="1955164"/>
                </a:lnTo>
                <a:lnTo>
                  <a:pt x="2604733" y="1864713"/>
                </a:lnTo>
                <a:lnTo>
                  <a:pt x="2624139" y="1819544"/>
                </a:lnTo>
                <a:lnTo>
                  <a:pt x="2643813" y="1774497"/>
                </a:lnTo>
                <a:lnTo>
                  <a:pt x="2663888" y="1729635"/>
                </a:lnTo>
                <a:lnTo>
                  <a:pt x="2693336" y="1680043"/>
                </a:lnTo>
                <a:lnTo>
                  <a:pt x="2732303" y="1637835"/>
                </a:lnTo>
                <a:lnTo>
                  <a:pt x="2745148" y="1634679"/>
                </a:lnTo>
                <a:lnTo>
                  <a:pt x="2764267" y="1637411"/>
                </a:lnTo>
                <a:lnTo>
                  <a:pt x="2807445" y="1674201"/>
                </a:lnTo>
                <a:lnTo>
                  <a:pt x="2819946" y="1719583"/>
                </a:lnTo>
                <a:lnTo>
                  <a:pt x="2817084" y="1739002"/>
                </a:lnTo>
                <a:lnTo>
                  <a:pt x="2798074" y="1785210"/>
                </a:lnTo>
                <a:lnTo>
                  <a:pt x="2760116" y="1877757"/>
                </a:lnTo>
                <a:lnTo>
                  <a:pt x="2740957" y="1923973"/>
                </a:lnTo>
                <a:lnTo>
                  <a:pt x="2721538" y="1970068"/>
                </a:lnTo>
                <a:lnTo>
                  <a:pt x="2701753" y="2015980"/>
                </a:lnTo>
                <a:lnTo>
                  <a:pt x="2681497" y="2061649"/>
                </a:lnTo>
                <a:lnTo>
                  <a:pt x="2660663" y="2107011"/>
                </a:lnTo>
                <a:lnTo>
                  <a:pt x="2639148" y="2152005"/>
                </a:lnTo>
                <a:lnTo>
                  <a:pt x="2616844" y="2196571"/>
                </a:lnTo>
                <a:lnTo>
                  <a:pt x="2601758" y="2225234"/>
                </a:lnTo>
                <a:close/>
              </a:path>
              <a:path w="3642994" h="2383790">
                <a:moveTo>
                  <a:pt x="1650098" y="1389392"/>
                </a:moveTo>
                <a:lnTo>
                  <a:pt x="1609996" y="1385257"/>
                </a:lnTo>
                <a:lnTo>
                  <a:pt x="1571257" y="1366888"/>
                </a:lnTo>
                <a:lnTo>
                  <a:pt x="1536264" y="1336846"/>
                </a:lnTo>
                <a:lnTo>
                  <a:pt x="1504081" y="1298415"/>
                </a:lnTo>
                <a:lnTo>
                  <a:pt x="1477621" y="1255049"/>
                </a:lnTo>
                <a:lnTo>
                  <a:pt x="1459793" y="1210197"/>
                </a:lnTo>
                <a:lnTo>
                  <a:pt x="1453507" y="1167313"/>
                </a:lnTo>
                <a:lnTo>
                  <a:pt x="1454496" y="1115072"/>
                </a:lnTo>
                <a:lnTo>
                  <a:pt x="1456247" y="1062830"/>
                </a:lnTo>
                <a:lnTo>
                  <a:pt x="1458691" y="1010823"/>
                </a:lnTo>
                <a:lnTo>
                  <a:pt x="1461799" y="958358"/>
                </a:lnTo>
                <a:lnTo>
                  <a:pt x="1465479" y="906135"/>
                </a:lnTo>
                <a:lnTo>
                  <a:pt x="1469681" y="853927"/>
                </a:lnTo>
                <a:lnTo>
                  <a:pt x="1474234" y="802975"/>
                </a:lnTo>
                <a:lnTo>
                  <a:pt x="1479411" y="749567"/>
                </a:lnTo>
                <a:lnTo>
                  <a:pt x="1484819" y="697424"/>
                </a:lnTo>
                <a:lnTo>
                  <a:pt x="1490509" y="645309"/>
                </a:lnTo>
                <a:lnTo>
                  <a:pt x="1496420" y="593227"/>
                </a:lnTo>
                <a:lnTo>
                  <a:pt x="1502493" y="541181"/>
                </a:lnTo>
                <a:lnTo>
                  <a:pt x="1508666" y="489176"/>
                </a:lnTo>
                <a:lnTo>
                  <a:pt x="1544091" y="437522"/>
                </a:lnTo>
                <a:lnTo>
                  <a:pt x="1572993" y="413028"/>
                </a:lnTo>
                <a:lnTo>
                  <a:pt x="1600054" y="388313"/>
                </a:lnTo>
                <a:lnTo>
                  <a:pt x="1618009" y="418674"/>
                </a:lnTo>
                <a:lnTo>
                  <a:pt x="1637489" y="449133"/>
                </a:lnTo>
                <a:lnTo>
                  <a:pt x="1652682" y="479315"/>
                </a:lnTo>
                <a:lnTo>
                  <a:pt x="1657777" y="508845"/>
                </a:lnTo>
                <a:lnTo>
                  <a:pt x="1654275" y="559114"/>
                </a:lnTo>
                <a:lnTo>
                  <a:pt x="1650337" y="609354"/>
                </a:lnTo>
                <a:lnTo>
                  <a:pt x="1646031" y="659570"/>
                </a:lnTo>
                <a:lnTo>
                  <a:pt x="1641424" y="709768"/>
                </a:lnTo>
                <a:lnTo>
                  <a:pt x="1636585" y="759951"/>
                </a:lnTo>
                <a:lnTo>
                  <a:pt x="1631583" y="810125"/>
                </a:lnTo>
                <a:lnTo>
                  <a:pt x="1626486" y="860294"/>
                </a:lnTo>
                <a:lnTo>
                  <a:pt x="1621362" y="910464"/>
                </a:lnTo>
                <a:lnTo>
                  <a:pt x="1616279" y="960639"/>
                </a:lnTo>
                <a:lnTo>
                  <a:pt x="1611330" y="1010590"/>
                </a:lnTo>
                <a:lnTo>
                  <a:pt x="1606513" y="1061023"/>
                </a:lnTo>
                <a:lnTo>
                  <a:pt x="1601966" y="1111242"/>
                </a:lnTo>
                <a:lnTo>
                  <a:pt x="1602043" y="1126032"/>
                </a:lnTo>
                <a:lnTo>
                  <a:pt x="1602109" y="1138880"/>
                </a:lnTo>
                <a:lnTo>
                  <a:pt x="1605946" y="1166841"/>
                </a:lnTo>
                <a:lnTo>
                  <a:pt x="1611352" y="1194940"/>
                </a:lnTo>
                <a:lnTo>
                  <a:pt x="1616201" y="1222994"/>
                </a:lnTo>
                <a:lnTo>
                  <a:pt x="1658190" y="1236533"/>
                </a:lnTo>
                <a:lnTo>
                  <a:pt x="1834136" y="1236533"/>
                </a:lnTo>
                <a:lnTo>
                  <a:pt x="1819231" y="1258962"/>
                </a:lnTo>
                <a:lnTo>
                  <a:pt x="1789479" y="1302537"/>
                </a:lnTo>
                <a:lnTo>
                  <a:pt x="1761254" y="1335866"/>
                </a:lnTo>
                <a:lnTo>
                  <a:pt x="1727460" y="1362749"/>
                </a:lnTo>
                <a:lnTo>
                  <a:pt x="1689830" y="1381240"/>
                </a:lnTo>
                <a:lnTo>
                  <a:pt x="1650098" y="1389392"/>
                </a:lnTo>
                <a:close/>
              </a:path>
              <a:path w="3642994" h="2383790">
                <a:moveTo>
                  <a:pt x="1834136" y="1236533"/>
                </a:moveTo>
                <a:lnTo>
                  <a:pt x="1658190" y="1236533"/>
                </a:lnTo>
                <a:lnTo>
                  <a:pt x="1690685" y="1192410"/>
                </a:lnTo>
                <a:lnTo>
                  <a:pt x="1723470" y="1148466"/>
                </a:lnTo>
                <a:lnTo>
                  <a:pt x="1755286" y="1103943"/>
                </a:lnTo>
                <a:lnTo>
                  <a:pt x="1784872" y="1058083"/>
                </a:lnTo>
                <a:lnTo>
                  <a:pt x="1810001" y="1014249"/>
                </a:lnTo>
                <a:lnTo>
                  <a:pt x="1833935" y="969682"/>
                </a:lnTo>
                <a:lnTo>
                  <a:pt x="1857403" y="924846"/>
                </a:lnTo>
                <a:lnTo>
                  <a:pt x="1881138" y="880203"/>
                </a:lnTo>
                <a:lnTo>
                  <a:pt x="1905870" y="836218"/>
                </a:lnTo>
                <a:lnTo>
                  <a:pt x="1932331" y="793352"/>
                </a:lnTo>
                <a:lnTo>
                  <a:pt x="1976620" y="763836"/>
                </a:lnTo>
                <a:lnTo>
                  <a:pt x="2005585" y="753533"/>
                </a:lnTo>
                <a:lnTo>
                  <a:pt x="2033476" y="742519"/>
                </a:lnTo>
                <a:lnTo>
                  <a:pt x="2045489" y="772272"/>
                </a:lnTo>
                <a:lnTo>
                  <a:pt x="2059197" y="802975"/>
                </a:lnTo>
                <a:lnTo>
                  <a:pt x="2068195" y="831045"/>
                </a:lnTo>
                <a:lnTo>
                  <a:pt x="2040179" y="898899"/>
                </a:lnTo>
                <a:lnTo>
                  <a:pt x="2013963" y="944745"/>
                </a:lnTo>
                <a:lnTo>
                  <a:pt x="1987402" y="990412"/>
                </a:lnTo>
                <a:lnTo>
                  <a:pt x="1960467" y="1035868"/>
                </a:lnTo>
                <a:lnTo>
                  <a:pt x="1933132" y="1081085"/>
                </a:lnTo>
                <a:lnTo>
                  <a:pt x="1905368" y="1126032"/>
                </a:lnTo>
                <a:lnTo>
                  <a:pt x="1877149" y="1170680"/>
                </a:lnTo>
                <a:lnTo>
                  <a:pt x="1848445" y="1215000"/>
                </a:lnTo>
                <a:lnTo>
                  <a:pt x="1834136" y="1236533"/>
                </a:lnTo>
                <a:close/>
              </a:path>
              <a:path w="3642994" h="2383790">
                <a:moveTo>
                  <a:pt x="618986" y="2024537"/>
                </a:moveTo>
                <a:lnTo>
                  <a:pt x="578817" y="2017799"/>
                </a:lnTo>
                <a:lnTo>
                  <a:pt x="543345" y="2000939"/>
                </a:lnTo>
                <a:lnTo>
                  <a:pt x="513456" y="1974237"/>
                </a:lnTo>
                <a:lnTo>
                  <a:pt x="490031" y="1937976"/>
                </a:lnTo>
                <a:lnTo>
                  <a:pt x="473954" y="1892438"/>
                </a:lnTo>
                <a:lnTo>
                  <a:pt x="463009" y="1841673"/>
                </a:lnTo>
                <a:lnTo>
                  <a:pt x="454693" y="1790983"/>
                </a:lnTo>
                <a:lnTo>
                  <a:pt x="448966" y="1740390"/>
                </a:lnTo>
                <a:lnTo>
                  <a:pt x="445791" y="1689914"/>
                </a:lnTo>
                <a:lnTo>
                  <a:pt x="445128" y="1639577"/>
                </a:lnTo>
                <a:lnTo>
                  <a:pt x="446939" y="1589399"/>
                </a:lnTo>
                <a:lnTo>
                  <a:pt x="451186" y="1539402"/>
                </a:lnTo>
                <a:lnTo>
                  <a:pt x="457828" y="1489607"/>
                </a:lnTo>
                <a:lnTo>
                  <a:pt x="466829" y="1440035"/>
                </a:lnTo>
                <a:lnTo>
                  <a:pt x="478149" y="1390708"/>
                </a:lnTo>
                <a:lnTo>
                  <a:pt x="491749" y="1341645"/>
                </a:lnTo>
                <a:lnTo>
                  <a:pt x="507591" y="1292869"/>
                </a:lnTo>
                <a:lnTo>
                  <a:pt x="525636" y="1244401"/>
                </a:lnTo>
                <a:lnTo>
                  <a:pt x="574109" y="1191147"/>
                </a:lnTo>
                <a:lnTo>
                  <a:pt x="633845" y="1170117"/>
                </a:lnTo>
                <a:lnTo>
                  <a:pt x="669239" y="1189116"/>
                </a:lnTo>
                <a:lnTo>
                  <a:pt x="682595" y="1219402"/>
                </a:lnTo>
                <a:lnTo>
                  <a:pt x="679654" y="1257830"/>
                </a:lnTo>
                <a:lnTo>
                  <a:pt x="666162" y="1301255"/>
                </a:lnTo>
                <a:lnTo>
                  <a:pt x="648868" y="1351142"/>
                </a:lnTo>
                <a:lnTo>
                  <a:pt x="634355" y="1401339"/>
                </a:lnTo>
                <a:lnTo>
                  <a:pt x="622610" y="1451853"/>
                </a:lnTo>
                <a:lnTo>
                  <a:pt x="613621" y="1502690"/>
                </a:lnTo>
                <a:lnTo>
                  <a:pt x="607375" y="1553856"/>
                </a:lnTo>
                <a:lnTo>
                  <a:pt x="603859" y="1605360"/>
                </a:lnTo>
                <a:lnTo>
                  <a:pt x="603062" y="1657206"/>
                </a:lnTo>
                <a:lnTo>
                  <a:pt x="604970" y="1709403"/>
                </a:lnTo>
                <a:lnTo>
                  <a:pt x="609572" y="1761957"/>
                </a:lnTo>
                <a:lnTo>
                  <a:pt x="616853" y="1814874"/>
                </a:lnTo>
                <a:lnTo>
                  <a:pt x="626803" y="1868162"/>
                </a:lnTo>
                <a:lnTo>
                  <a:pt x="892608" y="1868162"/>
                </a:lnTo>
                <a:lnTo>
                  <a:pt x="875274" y="1890773"/>
                </a:lnTo>
                <a:lnTo>
                  <a:pt x="840173" y="1926247"/>
                </a:lnTo>
                <a:lnTo>
                  <a:pt x="800759" y="1957348"/>
                </a:lnTo>
                <a:lnTo>
                  <a:pt x="757256" y="1984097"/>
                </a:lnTo>
                <a:lnTo>
                  <a:pt x="709889" y="2006515"/>
                </a:lnTo>
                <a:lnTo>
                  <a:pt x="662971" y="2020870"/>
                </a:lnTo>
                <a:lnTo>
                  <a:pt x="618986" y="2024537"/>
                </a:lnTo>
                <a:close/>
              </a:path>
              <a:path w="3642994" h="2383790">
                <a:moveTo>
                  <a:pt x="892608" y="1868162"/>
                </a:moveTo>
                <a:lnTo>
                  <a:pt x="626803" y="1868162"/>
                </a:lnTo>
                <a:lnTo>
                  <a:pt x="677240" y="1851669"/>
                </a:lnTo>
                <a:lnTo>
                  <a:pt x="718833" y="1828119"/>
                </a:lnTo>
                <a:lnTo>
                  <a:pt x="752646" y="1798135"/>
                </a:lnTo>
                <a:lnTo>
                  <a:pt x="779741" y="1762339"/>
                </a:lnTo>
                <a:lnTo>
                  <a:pt x="801182" y="1721354"/>
                </a:lnTo>
                <a:lnTo>
                  <a:pt x="818032" y="1675802"/>
                </a:lnTo>
                <a:lnTo>
                  <a:pt x="833604" y="1625844"/>
                </a:lnTo>
                <a:lnTo>
                  <a:pt x="849309" y="1575883"/>
                </a:lnTo>
                <a:lnTo>
                  <a:pt x="865506" y="1526097"/>
                </a:lnTo>
                <a:lnTo>
                  <a:pt x="882556" y="1476660"/>
                </a:lnTo>
                <a:lnTo>
                  <a:pt x="900819" y="1427748"/>
                </a:lnTo>
                <a:lnTo>
                  <a:pt x="920656" y="1379537"/>
                </a:lnTo>
                <a:lnTo>
                  <a:pt x="963617" y="1324672"/>
                </a:lnTo>
                <a:lnTo>
                  <a:pt x="1013847" y="1300385"/>
                </a:lnTo>
                <a:lnTo>
                  <a:pt x="1050459" y="1317530"/>
                </a:lnTo>
                <a:lnTo>
                  <a:pt x="1069723" y="1346753"/>
                </a:lnTo>
                <a:lnTo>
                  <a:pt x="1073193" y="1385152"/>
                </a:lnTo>
                <a:lnTo>
                  <a:pt x="1062421" y="1429827"/>
                </a:lnTo>
                <a:lnTo>
                  <a:pt x="1045758" y="1476342"/>
                </a:lnTo>
                <a:lnTo>
                  <a:pt x="1029904" y="1523155"/>
                </a:lnTo>
                <a:lnTo>
                  <a:pt x="1014565" y="1570158"/>
                </a:lnTo>
                <a:lnTo>
                  <a:pt x="999445" y="1617244"/>
                </a:lnTo>
                <a:lnTo>
                  <a:pt x="984250" y="1664303"/>
                </a:lnTo>
                <a:lnTo>
                  <a:pt x="968683" y="1711228"/>
                </a:lnTo>
                <a:lnTo>
                  <a:pt x="952452" y="1757910"/>
                </a:lnTo>
                <a:lnTo>
                  <a:pt x="931637" y="1806625"/>
                </a:lnTo>
                <a:lnTo>
                  <a:pt x="905836" y="1850906"/>
                </a:lnTo>
                <a:lnTo>
                  <a:pt x="892608" y="1868162"/>
                </a:lnTo>
                <a:close/>
              </a:path>
              <a:path w="3642994" h="2383790">
                <a:moveTo>
                  <a:pt x="3313237" y="1321140"/>
                </a:moveTo>
                <a:lnTo>
                  <a:pt x="3076077" y="1321140"/>
                </a:lnTo>
                <a:lnTo>
                  <a:pt x="3110045" y="1306153"/>
                </a:lnTo>
                <a:lnTo>
                  <a:pt x="3145246" y="1291999"/>
                </a:lnTo>
                <a:lnTo>
                  <a:pt x="3176929" y="1275453"/>
                </a:lnTo>
                <a:lnTo>
                  <a:pt x="3229163" y="1210239"/>
                </a:lnTo>
                <a:lnTo>
                  <a:pt x="3257441" y="1166823"/>
                </a:lnTo>
                <a:lnTo>
                  <a:pt x="3285262" y="1123096"/>
                </a:lnTo>
                <a:lnTo>
                  <a:pt x="3312706" y="1079113"/>
                </a:lnTo>
                <a:lnTo>
                  <a:pt x="3339854" y="1034929"/>
                </a:lnTo>
                <a:lnTo>
                  <a:pt x="3366786" y="990600"/>
                </a:lnTo>
                <a:lnTo>
                  <a:pt x="3426096" y="892148"/>
                </a:lnTo>
                <a:lnTo>
                  <a:pt x="3473966" y="812934"/>
                </a:lnTo>
                <a:lnTo>
                  <a:pt x="3483791" y="793099"/>
                </a:lnTo>
                <a:lnTo>
                  <a:pt x="3492399" y="772231"/>
                </a:lnTo>
                <a:lnTo>
                  <a:pt x="3502087" y="753029"/>
                </a:lnTo>
                <a:lnTo>
                  <a:pt x="3515151" y="738194"/>
                </a:lnTo>
                <a:lnTo>
                  <a:pt x="3537590" y="724363"/>
                </a:lnTo>
                <a:lnTo>
                  <a:pt x="3563925" y="712956"/>
                </a:lnTo>
                <a:lnTo>
                  <a:pt x="3588084" y="707149"/>
                </a:lnTo>
                <a:lnTo>
                  <a:pt x="3603995" y="710115"/>
                </a:lnTo>
                <a:lnTo>
                  <a:pt x="3621196" y="730817"/>
                </a:lnTo>
                <a:lnTo>
                  <a:pt x="3635231" y="758077"/>
                </a:lnTo>
                <a:lnTo>
                  <a:pt x="3642657" y="785154"/>
                </a:lnTo>
                <a:lnTo>
                  <a:pt x="3640029" y="805306"/>
                </a:lnTo>
                <a:lnTo>
                  <a:pt x="3587202" y="891957"/>
                </a:lnTo>
                <a:lnTo>
                  <a:pt x="3560629" y="935198"/>
                </a:lnTo>
                <a:lnTo>
                  <a:pt x="3533932" y="978366"/>
                </a:lnTo>
                <a:lnTo>
                  <a:pt x="3507097" y="1021450"/>
                </a:lnTo>
                <a:lnTo>
                  <a:pt x="3480108" y="1064439"/>
                </a:lnTo>
                <a:lnTo>
                  <a:pt x="3452954" y="1107322"/>
                </a:lnTo>
                <a:lnTo>
                  <a:pt x="3425618" y="1150086"/>
                </a:lnTo>
                <a:lnTo>
                  <a:pt x="3398088" y="1192721"/>
                </a:lnTo>
                <a:lnTo>
                  <a:pt x="3370349" y="1235215"/>
                </a:lnTo>
                <a:lnTo>
                  <a:pt x="3342388" y="1277557"/>
                </a:lnTo>
                <a:lnTo>
                  <a:pt x="3313237" y="1321140"/>
                </a:lnTo>
                <a:close/>
              </a:path>
              <a:path w="3642994" h="2383790">
                <a:moveTo>
                  <a:pt x="3085079" y="1486224"/>
                </a:moveTo>
                <a:lnTo>
                  <a:pt x="3033285" y="1475315"/>
                </a:lnTo>
                <a:lnTo>
                  <a:pt x="2990292" y="1455130"/>
                </a:lnTo>
                <a:lnTo>
                  <a:pt x="2954858" y="1427735"/>
                </a:lnTo>
                <a:lnTo>
                  <a:pt x="2926636" y="1394163"/>
                </a:lnTo>
                <a:lnTo>
                  <a:pt x="2905277" y="1355448"/>
                </a:lnTo>
                <a:lnTo>
                  <a:pt x="2890436" y="1312622"/>
                </a:lnTo>
                <a:lnTo>
                  <a:pt x="2881762" y="1266721"/>
                </a:lnTo>
                <a:lnTo>
                  <a:pt x="2877654" y="1210239"/>
                </a:lnTo>
                <a:lnTo>
                  <a:pt x="2877535" y="1150086"/>
                </a:lnTo>
                <a:lnTo>
                  <a:pt x="2878948" y="1096156"/>
                </a:lnTo>
                <a:lnTo>
                  <a:pt x="2879826" y="1045471"/>
                </a:lnTo>
                <a:lnTo>
                  <a:pt x="2879937" y="1039045"/>
                </a:lnTo>
                <a:lnTo>
                  <a:pt x="2881002" y="1039045"/>
                </a:lnTo>
                <a:lnTo>
                  <a:pt x="2879993" y="995809"/>
                </a:lnTo>
                <a:lnTo>
                  <a:pt x="2879872" y="990600"/>
                </a:lnTo>
                <a:lnTo>
                  <a:pt x="2878414" y="946181"/>
                </a:lnTo>
                <a:lnTo>
                  <a:pt x="2878312" y="935198"/>
                </a:lnTo>
                <a:lnTo>
                  <a:pt x="2878807" y="896641"/>
                </a:lnTo>
                <a:lnTo>
                  <a:pt x="2884457" y="844382"/>
                </a:lnTo>
                <a:lnTo>
                  <a:pt x="2914185" y="798099"/>
                </a:lnTo>
                <a:lnTo>
                  <a:pt x="2936935" y="776464"/>
                </a:lnTo>
                <a:lnTo>
                  <a:pt x="2958502" y="754602"/>
                </a:lnTo>
                <a:lnTo>
                  <a:pt x="2979672" y="777510"/>
                </a:lnTo>
                <a:lnTo>
                  <a:pt x="3002307" y="800310"/>
                </a:lnTo>
                <a:lnTo>
                  <a:pt x="3020741" y="823407"/>
                </a:lnTo>
                <a:lnTo>
                  <a:pt x="3029308" y="847207"/>
                </a:lnTo>
                <a:lnTo>
                  <a:pt x="3031827" y="896641"/>
                </a:lnTo>
                <a:lnTo>
                  <a:pt x="3032519" y="935198"/>
                </a:lnTo>
                <a:lnTo>
                  <a:pt x="3032562" y="995809"/>
                </a:lnTo>
                <a:lnTo>
                  <a:pt x="3032081" y="1034929"/>
                </a:lnTo>
                <a:lnTo>
                  <a:pt x="3032030" y="1039045"/>
                </a:lnTo>
                <a:lnTo>
                  <a:pt x="3031951" y="1045471"/>
                </a:lnTo>
                <a:lnTo>
                  <a:pt x="3031469" y="1095135"/>
                </a:lnTo>
                <a:lnTo>
                  <a:pt x="3031527" y="1107322"/>
                </a:lnTo>
                <a:lnTo>
                  <a:pt x="3031602" y="1123096"/>
                </a:lnTo>
                <a:lnTo>
                  <a:pt x="3033192" y="1192721"/>
                </a:lnTo>
                <a:lnTo>
                  <a:pt x="3049818" y="1257970"/>
                </a:lnTo>
                <a:lnTo>
                  <a:pt x="3063357" y="1289538"/>
                </a:lnTo>
                <a:lnTo>
                  <a:pt x="3076077" y="1321140"/>
                </a:lnTo>
                <a:lnTo>
                  <a:pt x="3313237" y="1321140"/>
                </a:lnTo>
                <a:lnTo>
                  <a:pt x="3285741" y="1361737"/>
                </a:lnTo>
                <a:lnTo>
                  <a:pt x="3257027" y="1403552"/>
                </a:lnTo>
                <a:lnTo>
                  <a:pt x="3223113" y="1441318"/>
                </a:lnTo>
                <a:lnTo>
                  <a:pt x="3181888" y="1468301"/>
                </a:lnTo>
                <a:lnTo>
                  <a:pt x="3135245" y="1483578"/>
                </a:lnTo>
                <a:lnTo>
                  <a:pt x="3085079" y="1486224"/>
                </a:lnTo>
                <a:close/>
              </a:path>
              <a:path w="3642994" h="2383790">
                <a:moveTo>
                  <a:pt x="232457" y="821387"/>
                </a:moveTo>
                <a:lnTo>
                  <a:pt x="192984" y="818813"/>
                </a:lnTo>
                <a:lnTo>
                  <a:pt x="155202" y="807734"/>
                </a:lnTo>
                <a:lnTo>
                  <a:pt x="120071" y="788286"/>
                </a:lnTo>
                <a:lnTo>
                  <a:pt x="88548" y="760604"/>
                </a:lnTo>
                <a:lnTo>
                  <a:pt x="61592" y="724823"/>
                </a:lnTo>
                <a:lnTo>
                  <a:pt x="40162" y="681079"/>
                </a:lnTo>
                <a:lnTo>
                  <a:pt x="28316" y="642511"/>
                </a:lnTo>
                <a:lnTo>
                  <a:pt x="20260" y="600983"/>
                </a:lnTo>
                <a:lnTo>
                  <a:pt x="14112" y="555719"/>
                </a:lnTo>
                <a:lnTo>
                  <a:pt x="7986" y="505944"/>
                </a:lnTo>
                <a:lnTo>
                  <a:pt x="0" y="450883"/>
                </a:lnTo>
                <a:lnTo>
                  <a:pt x="10738" y="405716"/>
                </a:lnTo>
                <a:lnTo>
                  <a:pt x="21652" y="357960"/>
                </a:lnTo>
                <a:lnTo>
                  <a:pt x="33088" y="308179"/>
                </a:lnTo>
                <a:lnTo>
                  <a:pt x="45395" y="256934"/>
                </a:lnTo>
                <a:lnTo>
                  <a:pt x="58920" y="204792"/>
                </a:lnTo>
                <a:lnTo>
                  <a:pt x="74012" y="152315"/>
                </a:lnTo>
                <a:lnTo>
                  <a:pt x="91018" y="100068"/>
                </a:lnTo>
                <a:lnTo>
                  <a:pt x="141960" y="41149"/>
                </a:lnTo>
                <a:lnTo>
                  <a:pt x="176769" y="21284"/>
                </a:lnTo>
                <a:lnTo>
                  <a:pt x="205551" y="17112"/>
                </a:lnTo>
                <a:lnTo>
                  <a:pt x="243338" y="38476"/>
                </a:lnTo>
                <a:lnTo>
                  <a:pt x="253453" y="71119"/>
                </a:lnTo>
                <a:lnTo>
                  <a:pt x="246850" y="111635"/>
                </a:lnTo>
                <a:lnTo>
                  <a:pt x="234478" y="156617"/>
                </a:lnTo>
                <a:lnTo>
                  <a:pt x="222865" y="206109"/>
                </a:lnTo>
                <a:lnTo>
                  <a:pt x="212729" y="256005"/>
                </a:lnTo>
                <a:lnTo>
                  <a:pt x="203880" y="306231"/>
                </a:lnTo>
                <a:lnTo>
                  <a:pt x="196132" y="356713"/>
                </a:lnTo>
                <a:lnTo>
                  <a:pt x="189299" y="407379"/>
                </a:lnTo>
                <a:lnTo>
                  <a:pt x="183191" y="458155"/>
                </a:lnTo>
                <a:lnTo>
                  <a:pt x="177624" y="508968"/>
                </a:lnTo>
                <a:lnTo>
                  <a:pt x="172408" y="559744"/>
                </a:lnTo>
                <a:lnTo>
                  <a:pt x="176004" y="583849"/>
                </a:lnTo>
                <a:lnTo>
                  <a:pt x="188216" y="608822"/>
                </a:lnTo>
                <a:lnTo>
                  <a:pt x="204092" y="634163"/>
                </a:lnTo>
                <a:lnTo>
                  <a:pt x="218678" y="659368"/>
                </a:lnTo>
                <a:lnTo>
                  <a:pt x="453170" y="659368"/>
                </a:lnTo>
                <a:lnTo>
                  <a:pt x="448719" y="667373"/>
                </a:lnTo>
                <a:lnTo>
                  <a:pt x="409816" y="719784"/>
                </a:lnTo>
                <a:lnTo>
                  <a:pt x="351436" y="776729"/>
                </a:lnTo>
                <a:lnTo>
                  <a:pt x="312641" y="800481"/>
                </a:lnTo>
                <a:lnTo>
                  <a:pt x="272662" y="815322"/>
                </a:lnTo>
                <a:lnTo>
                  <a:pt x="232457" y="821387"/>
                </a:lnTo>
                <a:close/>
              </a:path>
              <a:path w="3642994" h="2383790">
                <a:moveTo>
                  <a:pt x="453170" y="659368"/>
                </a:moveTo>
                <a:lnTo>
                  <a:pt x="218678" y="659368"/>
                </a:lnTo>
                <a:lnTo>
                  <a:pt x="245348" y="643169"/>
                </a:lnTo>
                <a:lnTo>
                  <a:pt x="273054" y="627537"/>
                </a:lnTo>
                <a:lnTo>
                  <a:pt x="297760" y="610288"/>
                </a:lnTo>
                <a:lnTo>
                  <a:pt x="339500" y="542683"/>
                </a:lnTo>
                <a:lnTo>
                  <a:pt x="362220" y="495394"/>
                </a:lnTo>
                <a:lnTo>
                  <a:pt x="384176" y="447692"/>
                </a:lnTo>
                <a:lnTo>
                  <a:pt x="405951" y="399900"/>
                </a:lnTo>
                <a:lnTo>
                  <a:pt x="428128" y="352342"/>
                </a:lnTo>
                <a:lnTo>
                  <a:pt x="451290" y="305341"/>
                </a:lnTo>
                <a:lnTo>
                  <a:pt x="476019" y="259219"/>
                </a:lnTo>
                <a:lnTo>
                  <a:pt x="530319" y="202702"/>
                </a:lnTo>
                <a:lnTo>
                  <a:pt x="588922" y="181197"/>
                </a:lnTo>
                <a:lnTo>
                  <a:pt x="627463" y="206299"/>
                </a:lnTo>
                <a:lnTo>
                  <a:pt x="636890" y="241004"/>
                </a:lnTo>
                <a:lnTo>
                  <a:pt x="627153" y="281425"/>
                </a:lnTo>
                <a:lnTo>
                  <a:pt x="608200" y="323679"/>
                </a:lnTo>
                <a:lnTo>
                  <a:pt x="587043" y="368464"/>
                </a:lnTo>
                <a:lnTo>
                  <a:pt x="566525" y="413561"/>
                </a:lnTo>
                <a:lnTo>
                  <a:pt x="546383" y="458843"/>
                </a:lnTo>
                <a:lnTo>
                  <a:pt x="526356" y="504181"/>
                </a:lnTo>
                <a:lnTo>
                  <a:pt x="506182" y="549449"/>
                </a:lnTo>
                <a:lnTo>
                  <a:pt x="485600" y="594520"/>
                </a:lnTo>
                <a:lnTo>
                  <a:pt x="464348" y="639265"/>
                </a:lnTo>
                <a:lnTo>
                  <a:pt x="453170" y="659368"/>
                </a:lnTo>
                <a:close/>
              </a:path>
              <a:path w="3642994" h="2383790">
                <a:moveTo>
                  <a:pt x="1216385" y="161646"/>
                </a:moveTo>
                <a:lnTo>
                  <a:pt x="1175433" y="159029"/>
                </a:lnTo>
                <a:lnTo>
                  <a:pt x="1138143" y="136315"/>
                </a:lnTo>
                <a:lnTo>
                  <a:pt x="1102255" y="103488"/>
                </a:lnTo>
                <a:lnTo>
                  <a:pt x="1071503" y="64388"/>
                </a:lnTo>
                <a:lnTo>
                  <a:pt x="1049620" y="22856"/>
                </a:lnTo>
                <a:lnTo>
                  <a:pt x="1044334" y="0"/>
                </a:lnTo>
                <a:lnTo>
                  <a:pt x="1192580" y="0"/>
                </a:lnTo>
                <a:lnTo>
                  <a:pt x="1194297" y="19438"/>
                </a:lnTo>
                <a:lnTo>
                  <a:pt x="1395931" y="19438"/>
                </a:lnTo>
                <a:lnTo>
                  <a:pt x="1383425" y="38971"/>
                </a:lnTo>
                <a:lnTo>
                  <a:pt x="1354166" y="82377"/>
                </a:lnTo>
                <a:lnTo>
                  <a:pt x="1318176" y="117132"/>
                </a:lnTo>
                <a:lnTo>
                  <a:pt x="1268108" y="145617"/>
                </a:lnTo>
                <a:lnTo>
                  <a:pt x="1216385" y="161646"/>
                </a:lnTo>
                <a:close/>
              </a:path>
              <a:path w="3642994" h="2383790">
                <a:moveTo>
                  <a:pt x="1395931" y="19438"/>
                </a:moveTo>
                <a:lnTo>
                  <a:pt x="1194297" y="19438"/>
                </a:lnTo>
                <a:lnTo>
                  <a:pt x="1220666" y="0"/>
                </a:lnTo>
                <a:lnTo>
                  <a:pt x="1408376" y="0"/>
                </a:lnTo>
                <a:lnTo>
                  <a:pt x="1395931" y="19438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4140" y="594569"/>
            <a:ext cx="13301344" cy="1683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850" spc="-409" dirty="0"/>
              <a:t>Desenho</a:t>
            </a:r>
            <a:r>
              <a:rPr sz="10850" spc="1000" dirty="0"/>
              <a:t> </a:t>
            </a:r>
            <a:r>
              <a:rPr sz="10850" spc="-509" dirty="0"/>
              <a:t>do</a:t>
            </a:r>
            <a:r>
              <a:rPr sz="10850" spc="1000" dirty="0"/>
              <a:t> </a:t>
            </a:r>
            <a:r>
              <a:rPr sz="10850" spc="-580" dirty="0"/>
              <a:t>espetáculo</a:t>
            </a:r>
            <a:endParaRPr sz="10850"/>
          </a:p>
        </p:txBody>
      </p:sp>
      <p:sp>
        <p:nvSpPr>
          <p:cNvPr id="6" name="object 6"/>
          <p:cNvSpPr txBox="1"/>
          <p:nvPr/>
        </p:nvSpPr>
        <p:spPr>
          <a:xfrm>
            <a:off x="1016000" y="1962040"/>
            <a:ext cx="16819245" cy="70559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2290">
              <a:lnSpc>
                <a:spcPts val="8360"/>
              </a:lnSpc>
            </a:pPr>
            <a:endParaRPr lang="pt-BR" sz="730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542290">
              <a:lnSpc>
                <a:spcPts val="8360"/>
              </a:lnSpc>
            </a:pPr>
            <a:r>
              <a:rPr sz="7300" dirty="0" err="1">
                <a:solidFill>
                  <a:srgbClr val="FFFFFF"/>
                </a:solidFill>
                <a:latin typeface="Trebuchet MS"/>
                <a:cs typeface="Trebuchet MS"/>
              </a:rPr>
              <a:t>Sequência</a:t>
            </a:r>
            <a:r>
              <a:rPr sz="73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7300" spc="285" dirty="0">
                <a:solidFill>
                  <a:srgbClr val="FFFFFF"/>
                </a:solidFill>
                <a:latin typeface="Trebuchet MS"/>
                <a:cs typeface="Trebuchet MS"/>
              </a:rPr>
              <a:t>Cearense</a:t>
            </a:r>
            <a:endParaRPr sz="7300" dirty="0">
              <a:latin typeface="Trebuchet MS"/>
              <a:cs typeface="Trebuchet MS"/>
            </a:endParaRPr>
          </a:p>
          <a:p>
            <a:pPr marL="542290" marR="358140" algn="just">
              <a:lnSpc>
                <a:spcPts val="4200"/>
              </a:lnSpc>
              <a:spcBef>
                <a:spcPts val="15"/>
              </a:spcBef>
            </a:pPr>
            <a:r>
              <a:rPr sz="3000" spc="75" dirty="0">
                <a:solidFill>
                  <a:srgbClr val="FEFEFE"/>
                </a:solidFill>
                <a:latin typeface="Tahoma"/>
                <a:cs typeface="Tahoma"/>
              </a:rPr>
              <a:t>Unindo</a:t>
            </a:r>
            <a:r>
              <a:rPr sz="3000" spc="-12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000" spc="145" dirty="0">
                <a:solidFill>
                  <a:srgbClr val="FEFEFE"/>
                </a:solidFill>
                <a:latin typeface="Tahoma"/>
                <a:cs typeface="Tahoma"/>
              </a:rPr>
              <a:t>o</a:t>
            </a:r>
            <a:r>
              <a:rPr sz="3000" spc="-12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000" spc="229" dirty="0">
                <a:solidFill>
                  <a:srgbClr val="FEFEFE"/>
                </a:solidFill>
                <a:latin typeface="Tahoma"/>
                <a:cs typeface="Tahoma"/>
              </a:rPr>
              <a:t>cocô</a:t>
            </a:r>
            <a:r>
              <a:rPr sz="3000" spc="-114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000" spc="170" dirty="0">
                <a:solidFill>
                  <a:srgbClr val="FEFEFE"/>
                </a:solidFill>
                <a:latin typeface="Tahoma"/>
                <a:cs typeface="Tahoma"/>
              </a:rPr>
              <a:t>de</a:t>
            </a:r>
            <a:r>
              <a:rPr sz="3000" spc="-12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FEFEFE"/>
                </a:solidFill>
                <a:latin typeface="Tahoma"/>
                <a:cs typeface="Tahoma"/>
              </a:rPr>
              <a:t>roda,</a:t>
            </a:r>
            <a:r>
              <a:rPr sz="3000" spc="-114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000" spc="145" dirty="0">
                <a:solidFill>
                  <a:srgbClr val="FEFEFE"/>
                </a:solidFill>
                <a:latin typeface="Tahoma"/>
                <a:cs typeface="Tahoma"/>
              </a:rPr>
              <a:t>o</a:t>
            </a:r>
            <a:r>
              <a:rPr sz="3000" spc="-12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000" spc="150" dirty="0">
                <a:solidFill>
                  <a:srgbClr val="FEFEFE"/>
                </a:solidFill>
                <a:latin typeface="Tahoma"/>
                <a:cs typeface="Tahoma"/>
              </a:rPr>
              <a:t>pescador</a:t>
            </a:r>
            <a:r>
              <a:rPr sz="3000" spc="-114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000" spc="125" dirty="0">
                <a:solidFill>
                  <a:srgbClr val="FEFEFE"/>
                </a:solidFill>
                <a:latin typeface="Tahoma"/>
                <a:cs typeface="Tahoma"/>
              </a:rPr>
              <a:t>e</a:t>
            </a:r>
            <a:r>
              <a:rPr sz="3000" spc="-12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FEFEFE"/>
                </a:solidFill>
                <a:latin typeface="Tahoma"/>
                <a:cs typeface="Tahoma"/>
              </a:rPr>
              <a:t>a</a:t>
            </a:r>
            <a:r>
              <a:rPr sz="3000" spc="-114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000" spc="50" dirty="0">
                <a:solidFill>
                  <a:srgbClr val="FEFEFE"/>
                </a:solidFill>
                <a:latin typeface="Tahoma"/>
                <a:cs typeface="Tahoma"/>
              </a:rPr>
              <a:t>mulher</a:t>
            </a:r>
            <a:r>
              <a:rPr sz="3000" spc="-12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FEFEFE"/>
                </a:solidFill>
                <a:latin typeface="Tahoma"/>
                <a:cs typeface="Tahoma"/>
              </a:rPr>
              <a:t>rendeira,</a:t>
            </a:r>
            <a:r>
              <a:rPr sz="3000" spc="-114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000" spc="114" dirty="0">
                <a:solidFill>
                  <a:srgbClr val="FEFEFE"/>
                </a:solidFill>
                <a:latin typeface="Tahoma"/>
                <a:cs typeface="Tahoma"/>
              </a:rPr>
              <a:t>essa</a:t>
            </a:r>
            <a:r>
              <a:rPr sz="3000" spc="-12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000" spc="130" dirty="0">
                <a:solidFill>
                  <a:srgbClr val="FEFEFE"/>
                </a:solidFill>
                <a:latin typeface="Tahoma"/>
                <a:cs typeface="Tahoma"/>
              </a:rPr>
              <a:t>dança</a:t>
            </a:r>
            <a:r>
              <a:rPr sz="3000" spc="-114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000" spc="125" dirty="0">
                <a:solidFill>
                  <a:srgbClr val="FEFEFE"/>
                </a:solidFill>
                <a:latin typeface="Tahoma"/>
                <a:cs typeface="Tahoma"/>
              </a:rPr>
              <a:t>é</a:t>
            </a:r>
            <a:r>
              <a:rPr sz="3000" spc="-12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000" spc="75" dirty="0">
                <a:solidFill>
                  <a:srgbClr val="FEFEFE"/>
                </a:solidFill>
                <a:latin typeface="Tahoma"/>
                <a:cs typeface="Tahoma"/>
              </a:rPr>
              <a:t>uma</a:t>
            </a:r>
            <a:r>
              <a:rPr sz="3000" spc="-12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000" spc="85" dirty="0">
                <a:solidFill>
                  <a:srgbClr val="FEFEFE"/>
                </a:solidFill>
                <a:latin typeface="Tahoma"/>
                <a:cs typeface="Tahoma"/>
              </a:rPr>
              <a:t>homenagem</a:t>
            </a:r>
            <a:r>
              <a:rPr sz="3000" spc="-114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000" spc="-50" dirty="0">
                <a:solidFill>
                  <a:srgbClr val="FEFEFE"/>
                </a:solidFill>
                <a:latin typeface="Tahoma"/>
                <a:cs typeface="Tahoma"/>
              </a:rPr>
              <a:t>a </a:t>
            </a:r>
            <a:r>
              <a:rPr sz="3000" spc="80" dirty="0">
                <a:solidFill>
                  <a:srgbClr val="FEFEFE"/>
                </a:solidFill>
                <a:latin typeface="Tahoma"/>
                <a:cs typeface="Tahoma"/>
              </a:rPr>
              <a:t>cultura</a:t>
            </a:r>
            <a:r>
              <a:rPr sz="3000" spc="-13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000" spc="114" dirty="0">
                <a:solidFill>
                  <a:srgbClr val="FEFEFE"/>
                </a:solidFill>
                <a:latin typeface="Tahoma"/>
                <a:cs typeface="Tahoma"/>
              </a:rPr>
              <a:t>cearense</a:t>
            </a:r>
            <a:r>
              <a:rPr sz="3000" spc="-13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000" spc="125" dirty="0">
                <a:solidFill>
                  <a:srgbClr val="FEFEFE"/>
                </a:solidFill>
                <a:latin typeface="Tahoma"/>
                <a:cs typeface="Tahoma"/>
              </a:rPr>
              <a:t>e</a:t>
            </a:r>
            <a:r>
              <a:rPr sz="3000" spc="-12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FEFEFE"/>
                </a:solidFill>
                <a:latin typeface="Tahoma"/>
                <a:cs typeface="Tahoma"/>
              </a:rPr>
              <a:t>a</a:t>
            </a:r>
            <a:r>
              <a:rPr sz="3000" spc="-13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000" spc="75" dirty="0">
                <a:solidFill>
                  <a:srgbClr val="FEFEFE"/>
                </a:solidFill>
                <a:latin typeface="Tahoma"/>
                <a:cs typeface="Tahoma"/>
              </a:rPr>
              <a:t>história</a:t>
            </a:r>
            <a:r>
              <a:rPr sz="3000" spc="-13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000" spc="180" dirty="0">
                <a:solidFill>
                  <a:srgbClr val="FEFEFE"/>
                </a:solidFill>
                <a:latin typeface="Tahoma"/>
                <a:cs typeface="Tahoma"/>
              </a:rPr>
              <a:t>do</a:t>
            </a:r>
            <a:r>
              <a:rPr sz="3000" spc="-12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000" spc="120" dirty="0">
                <a:solidFill>
                  <a:srgbClr val="FEFEFE"/>
                </a:solidFill>
                <a:latin typeface="Tahoma"/>
                <a:cs typeface="Tahoma"/>
              </a:rPr>
              <a:t>nordeste</a:t>
            </a:r>
            <a:r>
              <a:rPr sz="3000" spc="-13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000" spc="90" dirty="0">
                <a:solidFill>
                  <a:srgbClr val="FEFEFE"/>
                </a:solidFill>
                <a:latin typeface="Tahoma"/>
                <a:cs typeface="Tahoma"/>
              </a:rPr>
              <a:t>trazendo</a:t>
            </a:r>
            <a:r>
              <a:rPr sz="3000" spc="-12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000" spc="110" dirty="0">
                <a:solidFill>
                  <a:srgbClr val="FEFEFE"/>
                </a:solidFill>
                <a:latin typeface="Tahoma"/>
                <a:cs typeface="Tahoma"/>
              </a:rPr>
              <a:t>elementos</a:t>
            </a:r>
            <a:r>
              <a:rPr sz="3000" spc="-13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000" spc="125" dirty="0">
                <a:solidFill>
                  <a:srgbClr val="FEFEFE"/>
                </a:solidFill>
                <a:latin typeface="Tahoma"/>
                <a:cs typeface="Tahoma"/>
              </a:rPr>
              <a:t>e</a:t>
            </a:r>
            <a:r>
              <a:rPr sz="3000" spc="-13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000" spc="140" dirty="0">
                <a:solidFill>
                  <a:srgbClr val="FEFEFE"/>
                </a:solidFill>
                <a:latin typeface="Tahoma"/>
                <a:cs typeface="Tahoma"/>
              </a:rPr>
              <a:t>adereços</a:t>
            </a:r>
            <a:r>
              <a:rPr sz="3000" spc="-12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000" spc="140" dirty="0">
                <a:solidFill>
                  <a:srgbClr val="FEFEFE"/>
                </a:solidFill>
                <a:latin typeface="Tahoma"/>
                <a:cs typeface="Tahoma"/>
              </a:rPr>
              <a:t>típicos</a:t>
            </a:r>
            <a:r>
              <a:rPr sz="3000" spc="-13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000" spc="130" dirty="0">
                <a:solidFill>
                  <a:srgbClr val="FEFEFE"/>
                </a:solidFill>
                <a:latin typeface="Tahoma"/>
                <a:cs typeface="Tahoma"/>
              </a:rPr>
              <a:t>da</a:t>
            </a:r>
            <a:r>
              <a:rPr sz="3000" spc="-12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000" spc="80" dirty="0">
                <a:solidFill>
                  <a:srgbClr val="FEFEFE"/>
                </a:solidFill>
                <a:latin typeface="Tahoma"/>
                <a:cs typeface="Tahoma"/>
              </a:rPr>
              <a:t>nossa </a:t>
            </a:r>
            <a:r>
              <a:rPr sz="3000" spc="-10" dirty="0">
                <a:solidFill>
                  <a:srgbClr val="FEFEFE"/>
                </a:solidFill>
                <a:latin typeface="Tahoma"/>
                <a:cs typeface="Tahoma"/>
              </a:rPr>
              <a:t>região.</a:t>
            </a:r>
            <a:endParaRPr sz="30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715"/>
              </a:spcBef>
            </a:pPr>
            <a:endParaRPr sz="3000" dirty="0">
              <a:latin typeface="Tahoma"/>
              <a:cs typeface="Tahoma"/>
            </a:endParaRPr>
          </a:p>
          <a:p>
            <a:pPr marL="542290">
              <a:lnSpc>
                <a:spcPct val="100000"/>
              </a:lnSpc>
            </a:pPr>
            <a:r>
              <a:rPr sz="7300" spc="265" dirty="0">
                <a:solidFill>
                  <a:srgbClr val="FEFEFE"/>
                </a:solidFill>
                <a:latin typeface="Trebuchet MS"/>
                <a:cs typeface="Trebuchet MS"/>
              </a:rPr>
              <a:t>Forró</a:t>
            </a:r>
            <a:r>
              <a:rPr sz="7300" spc="-95" dirty="0">
                <a:solidFill>
                  <a:srgbClr val="FEFEFE"/>
                </a:solidFill>
                <a:latin typeface="Trebuchet MS"/>
                <a:cs typeface="Trebuchet MS"/>
              </a:rPr>
              <a:t> </a:t>
            </a:r>
            <a:r>
              <a:rPr sz="7300" spc="210" dirty="0">
                <a:solidFill>
                  <a:srgbClr val="FEFEFE"/>
                </a:solidFill>
                <a:latin typeface="Trebuchet MS"/>
                <a:cs typeface="Trebuchet MS"/>
              </a:rPr>
              <a:t>das</a:t>
            </a:r>
            <a:r>
              <a:rPr sz="7300" spc="-95" dirty="0">
                <a:solidFill>
                  <a:srgbClr val="FEFEFE"/>
                </a:solidFill>
                <a:latin typeface="Trebuchet MS"/>
                <a:cs typeface="Trebuchet MS"/>
              </a:rPr>
              <a:t> </a:t>
            </a:r>
            <a:r>
              <a:rPr sz="7300" spc="160" dirty="0">
                <a:solidFill>
                  <a:srgbClr val="FEFEFE"/>
                </a:solidFill>
                <a:latin typeface="Trebuchet MS"/>
                <a:cs typeface="Trebuchet MS"/>
              </a:rPr>
              <a:t>Bonecas</a:t>
            </a:r>
            <a:endParaRPr sz="7300" dirty="0">
              <a:latin typeface="Trebuchet MS"/>
              <a:cs typeface="Trebuchet MS"/>
            </a:endParaRPr>
          </a:p>
          <a:p>
            <a:pPr marL="542290" marR="5080" algn="just">
              <a:lnSpc>
                <a:spcPts val="4270"/>
              </a:lnSpc>
            </a:pPr>
            <a:r>
              <a:rPr sz="3100" spc="18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31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70" dirty="0">
                <a:solidFill>
                  <a:srgbClr val="FFFFFF"/>
                </a:solidFill>
                <a:latin typeface="Tahoma"/>
                <a:cs typeface="Tahoma"/>
              </a:rPr>
              <a:t>história</a:t>
            </a:r>
            <a:r>
              <a:rPr sz="31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175" dirty="0">
                <a:solidFill>
                  <a:srgbClr val="FFFFFF"/>
                </a:solidFill>
                <a:latin typeface="Tahoma"/>
                <a:cs typeface="Tahoma"/>
              </a:rPr>
              <a:t>do</a:t>
            </a:r>
            <a:r>
              <a:rPr sz="31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65" dirty="0">
                <a:solidFill>
                  <a:srgbClr val="FFFFFF"/>
                </a:solidFill>
                <a:latin typeface="Tahoma"/>
                <a:cs typeface="Tahoma"/>
              </a:rPr>
              <a:t>forró</a:t>
            </a:r>
            <a:r>
              <a:rPr sz="31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185" dirty="0">
                <a:solidFill>
                  <a:srgbClr val="FFFFFF"/>
                </a:solidFill>
                <a:latin typeface="Tahoma"/>
                <a:cs typeface="Tahoma"/>
              </a:rPr>
              <a:t>começa</a:t>
            </a:r>
            <a:r>
              <a:rPr sz="31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80" dirty="0">
                <a:solidFill>
                  <a:srgbClr val="FFFFFF"/>
                </a:solidFill>
                <a:latin typeface="Tahoma"/>
                <a:cs typeface="Tahoma"/>
              </a:rPr>
              <a:t>no</a:t>
            </a:r>
            <a:r>
              <a:rPr sz="31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80" dirty="0">
                <a:solidFill>
                  <a:srgbClr val="FFFFFF"/>
                </a:solidFill>
                <a:latin typeface="Tahoma"/>
                <a:cs typeface="Tahoma"/>
              </a:rPr>
              <a:t>Sertão</a:t>
            </a:r>
            <a:r>
              <a:rPr sz="3100" spc="-1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70" dirty="0">
                <a:solidFill>
                  <a:srgbClr val="FFFFFF"/>
                </a:solidFill>
                <a:latin typeface="Tahoma"/>
                <a:cs typeface="Tahoma"/>
              </a:rPr>
              <a:t>pernambucano,</a:t>
            </a:r>
            <a:r>
              <a:rPr sz="31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130" dirty="0">
                <a:solidFill>
                  <a:srgbClr val="FFFFFF"/>
                </a:solidFill>
                <a:latin typeface="Tahoma"/>
                <a:cs typeface="Tahoma"/>
              </a:rPr>
              <a:t>em</a:t>
            </a:r>
            <a:r>
              <a:rPr sz="31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85" dirty="0">
                <a:solidFill>
                  <a:srgbClr val="FFFFFF"/>
                </a:solidFill>
                <a:latin typeface="Tahoma"/>
                <a:cs typeface="Tahoma"/>
              </a:rPr>
              <a:t>bailes</a:t>
            </a:r>
            <a:r>
              <a:rPr sz="31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50" dirty="0">
                <a:solidFill>
                  <a:srgbClr val="FFFFFF"/>
                </a:solidFill>
                <a:latin typeface="Tahoma"/>
                <a:cs typeface="Tahoma"/>
              </a:rPr>
              <a:t>populares.</a:t>
            </a:r>
            <a:r>
              <a:rPr sz="31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165" dirty="0">
                <a:solidFill>
                  <a:srgbClr val="FFFFFF"/>
                </a:solidFill>
                <a:latin typeface="Tahoma"/>
                <a:cs typeface="Tahoma"/>
              </a:rPr>
              <a:t>As</a:t>
            </a:r>
            <a:r>
              <a:rPr sz="31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70" dirty="0">
                <a:solidFill>
                  <a:srgbClr val="FFFFFF"/>
                </a:solidFill>
                <a:latin typeface="Tahoma"/>
                <a:cs typeface="Tahoma"/>
              </a:rPr>
              <a:t>primeiras </a:t>
            </a:r>
            <a:r>
              <a:rPr sz="3100" spc="110" dirty="0">
                <a:solidFill>
                  <a:srgbClr val="FFFFFF"/>
                </a:solidFill>
                <a:latin typeface="Tahoma"/>
                <a:cs typeface="Tahoma"/>
              </a:rPr>
              <a:t>manifestações</a:t>
            </a:r>
            <a:r>
              <a:rPr sz="3100" spc="-1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120" dirty="0">
                <a:solidFill>
                  <a:srgbClr val="FFFFFF"/>
                </a:solidFill>
                <a:latin typeface="Tahoma"/>
                <a:cs typeface="Tahoma"/>
              </a:rPr>
              <a:t>que</a:t>
            </a:r>
            <a:r>
              <a:rPr sz="3100" spc="-1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105" dirty="0">
                <a:solidFill>
                  <a:srgbClr val="FFFFFF"/>
                </a:solidFill>
                <a:latin typeface="Tahoma"/>
                <a:cs typeface="Tahoma"/>
              </a:rPr>
              <a:t>deram</a:t>
            </a:r>
            <a:r>
              <a:rPr sz="3100" spc="-1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65" dirty="0">
                <a:solidFill>
                  <a:srgbClr val="FFFFFF"/>
                </a:solidFill>
                <a:latin typeface="Tahoma"/>
                <a:cs typeface="Tahoma"/>
              </a:rPr>
              <a:t>origem</a:t>
            </a:r>
            <a:r>
              <a:rPr sz="3100" spc="-1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3100" spc="-1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125" dirty="0">
                <a:solidFill>
                  <a:srgbClr val="FFFFFF"/>
                </a:solidFill>
                <a:latin typeface="Tahoma"/>
                <a:cs typeface="Tahoma"/>
              </a:rPr>
              <a:t>esse</a:t>
            </a:r>
            <a:r>
              <a:rPr sz="3100" spc="-1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60" dirty="0">
                <a:solidFill>
                  <a:srgbClr val="FFFFFF"/>
                </a:solidFill>
                <a:latin typeface="Tahoma"/>
                <a:cs typeface="Tahoma"/>
              </a:rPr>
              <a:t>gênero</a:t>
            </a:r>
            <a:r>
              <a:rPr sz="3100" spc="-1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105" dirty="0">
                <a:solidFill>
                  <a:srgbClr val="FFFFFF"/>
                </a:solidFill>
                <a:latin typeface="Tahoma"/>
                <a:cs typeface="Tahoma"/>
              </a:rPr>
              <a:t>são</a:t>
            </a:r>
            <a:r>
              <a:rPr sz="3100" spc="-1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175" dirty="0">
                <a:solidFill>
                  <a:srgbClr val="FFFFFF"/>
                </a:solidFill>
                <a:latin typeface="Tahoma"/>
                <a:cs typeface="Tahoma"/>
              </a:rPr>
              <a:t>do</a:t>
            </a:r>
            <a:r>
              <a:rPr sz="3100" spc="-1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120" dirty="0">
                <a:solidFill>
                  <a:srgbClr val="FFFFFF"/>
                </a:solidFill>
                <a:latin typeface="Tahoma"/>
                <a:cs typeface="Tahoma"/>
              </a:rPr>
              <a:t>século</a:t>
            </a:r>
            <a:r>
              <a:rPr sz="3100" spc="-1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-195" dirty="0">
                <a:solidFill>
                  <a:srgbClr val="FFFFFF"/>
                </a:solidFill>
                <a:latin typeface="Tahoma"/>
                <a:cs typeface="Tahoma"/>
              </a:rPr>
              <a:t>XIX,</a:t>
            </a:r>
            <a:r>
              <a:rPr sz="3100" spc="-1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dirty="0">
                <a:solidFill>
                  <a:srgbClr val="FFFFFF"/>
                </a:solidFill>
                <a:latin typeface="Tahoma"/>
                <a:cs typeface="Tahoma"/>
              </a:rPr>
              <a:t>mas,</a:t>
            </a:r>
            <a:r>
              <a:rPr sz="3100" spc="-1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dirty="0">
                <a:solidFill>
                  <a:srgbClr val="FFFFFF"/>
                </a:solidFill>
                <a:latin typeface="Tahoma"/>
                <a:cs typeface="Tahoma"/>
              </a:rPr>
              <a:t>na</a:t>
            </a:r>
            <a:r>
              <a:rPr sz="3100" spc="-1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75" dirty="0">
                <a:solidFill>
                  <a:srgbClr val="FFFFFF"/>
                </a:solidFill>
                <a:latin typeface="Tahoma"/>
                <a:cs typeface="Tahoma"/>
              </a:rPr>
              <a:t>forma</a:t>
            </a:r>
            <a:r>
              <a:rPr sz="3100" spc="-1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185" dirty="0">
                <a:solidFill>
                  <a:srgbClr val="FFFFFF"/>
                </a:solidFill>
                <a:latin typeface="Tahoma"/>
                <a:cs typeface="Tahoma"/>
              </a:rPr>
              <a:t>como</a:t>
            </a:r>
            <a:r>
              <a:rPr sz="3100" spc="-1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60" dirty="0">
                <a:solidFill>
                  <a:srgbClr val="FFFFFF"/>
                </a:solidFill>
                <a:latin typeface="Tahoma"/>
                <a:cs typeface="Tahoma"/>
              </a:rPr>
              <a:t>é </a:t>
            </a:r>
            <a:r>
              <a:rPr sz="3100" spc="145" dirty="0">
                <a:solidFill>
                  <a:srgbClr val="FFFFFF"/>
                </a:solidFill>
                <a:latin typeface="Tahoma"/>
                <a:cs typeface="Tahoma"/>
              </a:rPr>
              <a:t>conhecido</a:t>
            </a:r>
            <a:r>
              <a:rPr sz="31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-50" dirty="0">
                <a:solidFill>
                  <a:srgbClr val="FFFFFF"/>
                </a:solidFill>
                <a:latin typeface="Tahoma"/>
                <a:cs typeface="Tahoma"/>
              </a:rPr>
              <a:t>hoje,</a:t>
            </a:r>
            <a:r>
              <a:rPr sz="31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dirty="0">
                <a:solidFill>
                  <a:srgbClr val="FFFFFF"/>
                </a:solidFill>
                <a:latin typeface="Tahoma"/>
                <a:cs typeface="Tahoma"/>
              </a:rPr>
              <a:t>surgiu</a:t>
            </a:r>
            <a:r>
              <a:rPr sz="31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11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31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110" dirty="0">
                <a:solidFill>
                  <a:srgbClr val="FFFFFF"/>
                </a:solidFill>
                <a:latin typeface="Tahoma"/>
                <a:cs typeface="Tahoma"/>
              </a:rPr>
              <a:t>ficou</a:t>
            </a:r>
            <a:r>
              <a:rPr sz="31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145" dirty="0">
                <a:solidFill>
                  <a:srgbClr val="FFFFFF"/>
                </a:solidFill>
                <a:latin typeface="Tahoma"/>
                <a:cs typeface="Tahoma"/>
              </a:rPr>
              <a:t>conhecido</a:t>
            </a:r>
            <a:r>
              <a:rPr sz="31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130" dirty="0">
                <a:solidFill>
                  <a:srgbClr val="FFFFFF"/>
                </a:solidFill>
                <a:latin typeface="Tahoma"/>
                <a:cs typeface="Tahoma"/>
              </a:rPr>
              <a:t>em</a:t>
            </a:r>
            <a:r>
              <a:rPr sz="31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155" dirty="0">
                <a:solidFill>
                  <a:srgbClr val="FFFFFF"/>
                </a:solidFill>
                <a:latin typeface="Tahoma"/>
                <a:cs typeface="Tahoma"/>
              </a:rPr>
              <a:t>todo</a:t>
            </a:r>
            <a:r>
              <a:rPr sz="3100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135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31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95" dirty="0">
                <a:solidFill>
                  <a:srgbClr val="FFFFFF"/>
                </a:solidFill>
                <a:latin typeface="Tahoma"/>
                <a:cs typeface="Tahoma"/>
              </a:rPr>
              <a:t>país</a:t>
            </a:r>
            <a:r>
              <a:rPr sz="31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130" dirty="0">
                <a:solidFill>
                  <a:srgbClr val="FFFFFF"/>
                </a:solidFill>
                <a:latin typeface="Tahoma"/>
                <a:cs typeface="Tahoma"/>
              </a:rPr>
              <a:t>em</a:t>
            </a:r>
            <a:r>
              <a:rPr sz="31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130" dirty="0">
                <a:solidFill>
                  <a:srgbClr val="FFFFFF"/>
                </a:solidFill>
                <a:latin typeface="Tahoma"/>
                <a:cs typeface="Tahoma"/>
              </a:rPr>
              <a:t>meados</a:t>
            </a:r>
            <a:r>
              <a:rPr sz="31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175" dirty="0">
                <a:solidFill>
                  <a:srgbClr val="FFFFFF"/>
                </a:solidFill>
                <a:latin typeface="Tahoma"/>
                <a:cs typeface="Tahoma"/>
              </a:rPr>
              <a:t>do</a:t>
            </a:r>
            <a:r>
              <a:rPr sz="31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120" dirty="0">
                <a:solidFill>
                  <a:srgbClr val="FFFFFF"/>
                </a:solidFill>
                <a:latin typeface="Tahoma"/>
                <a:cs typeface="Tahoma"/>
              </a:rPr>
              <a:t>século</a:t>
            </a:r>
            <a:r>
              <a:rPr sz="31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-10" dirty="0">
                <a:solidFill>
                  <a:srgbClr val="FFFFFF"/>
                </a:solidFill>
                <a:latin typeface="Tahoma"/>
                <a:cs typeface="Tahoma"/>
              </a:rPr>
              <a:t>seguinte.</a:t>
            </a:r>
            <a:endParaRPr sz="31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238625" cy="1220470"/>
          </a:xfrm>
          <a:custGeom>
            <a:avLst/>
            <a:gdLst/>
            <a:ahLst/>
            <a:cxnLst/>
            <a:rect l="l" t="t" r="r" b="b"/>
            <a:pathLst>
              <a:path w="4238625" h="1220470">
                <a:moveTo>
                  <a:pt x="2439550" y="344892"/>
                </a:moveTo>
                <a:lnTo>
                  <a:pt x="1498188" y="562029"/>
                </a:lnTo>
                <a:lnTo>
                  <a:pt x="1553385" y="545903"/>
                </a:lnTo>
                <a:lnTo>
                  <a:pt x="1552125" y="546194"/>
                </a:lnTo>
                <a:lnTo>
                  <a:pt x="1601944" y="525115"/>
                </a:lnTo>
                <a:lnTo>
                  <a:pt x="1650553" y="499470"/>
                </a:lnTo>
                <a:lnTo>
                  <a:pt x="1697441" y="471567"/>
                </a:lnTo>
                <a:lnTo>
                  <a:pt x="1744265" y="442522"/>
                </a:lnTo>
                <a:lnTo>
                  <a:pt x="1787376" y="416888"/>
                </a:lnTo>
                <a:lnTo>
                  <a:pt x="1831189" y="392391"/>
                </a:lnTo>
                <a:lnTo>
                  <a:pt x="1972279" y="316421"/>
                </a:lnTo>
                <a:lnTo>
                  <a:pt x="1980634" y="311700"/>
                </a:lnTo>
                <a:lnTo>
                  <a:pt x="1988430" y="306409"/>
                </a:lnTo>
                <a:lnTo>
                  <a:pt x="2028140" y="269794"/>
                </a:lnTo>
                <a:lnTo>
                  <a:pt x="2065172" y="246556"/>
                </a:lnTo>
                <a:lnTo>
                  <a:pt x="2104897" y="227810"/>
                </a:lnTo>
                <a:lnTo>
                  <a:pt x="2145983" y="210898"/>
                </a:lnTo>
                <a:lnTo>
                  <a:pt x="2176488" y="196800"/>
                </a:lnTo>
                <a:lnTo>
                  <a:pt x="2206171" y="180700"/>
                </a:lnTo>
                <a:lnTo>
                  <a:pt x="2235531" y="163793"/>
                </a:lnTo>
                <a:lnTo>
                  <a:pt x="2265068" y="147278"/>
                </a:lnTo>
                <a:lnTo>
                  <a:pt x="2393362" y="79799"/>
                </a:lnTo>
                <a:lnTo>
                  <a:pt x="2435556" y="56315"/>
                </a:lnTo>
                <a:lnTo>
                  <a:pt x="2464063" y="38647"/>
                </a:lnTo>
                <a:lnTo>
                  <a:pt x="2519592" y="728"/>
                </a:lnTo>
                <a:lnTo>
                  <a:pt x="2520725" y="0"/>
                </a:lnTo>
                <a:lnTo>
                  <a:pt x="3331962" y="0"/>
                </a:lnTo>
                <a:lnTo>
                  <a:pt x="3004383" y="75560"/>
                </a:lnTo>
                <a:lnTo>
                  <a:pt x="2954465" y="88304"/>
                </a:lnTo>
                <a:lnTo>
                  <a:pt x="2909846" y="102741"/>
                </a:lnTo>
                <a:lnTo>
                  <a:pt x="2909602" y="102797"/>
                </a:lnTo>
                <a:lnTo>
                  <a:pt x="2865861" y="120012"/>
                </a:lnTo>
                <a:lnTo>
                  <a:pt x="2823059" y="138821"/>
                </a:lnTo>
                <a:lnTo>
                  <a:pt x="2780737" y="158927"/>
                </a:lnTo>
                <a:lnTo>
                  <a:pt x="2738763" y="179904"/>
                </a:lnTo>
                <a:lnTo>
                  <a:pt x="2655322" y="222776"/>
                </a:lnTo>
                <a:lnTo>
                  <a:pt x="2608149" y="247896"/>
                </a:lnTo>
                <a:lnTo>
                  <a:pt x="2561574" y="274188"/>
                </a:lnTo>
                <a:lnTo>
                  <a:pt x="2439550" y="344892"/>
                </a:lnTo>
                <a:close/>
              </a:path>
              <a:path w="4238625" h="1220470">
                <a:moveTo>
                  <a:pt x="4024770" y="69637"/>
                </a:moveTo>
                <a:lnTo>
                  <a:pt x="3835236" y="92543"/>
                </a:lnTo>
                <a:lnTo>
                  <a:pt x="3787819" y="97544"/>
                </a:lnTo>
                <a:lnTo>
                  <a:pt x="3740361" y="101629"/>
                </a:lnTo>
                <a:lnTo>
                  <a:pt x="3692847" y="104485"/>
                </a:lnTo>
                <a:lnTo>
                  <a:pt x="3643057" y="103300"/>
                </a:lnTo>
                <a:lnTo>
                  <a:pt x="3593061" y="97325"/>
                </a:lnTo>
                <a:lnTo>
                  <a:pt x="3542774" y="89611"/>
                </a:lnTo>
                <a:lnTo>
                  <a:pt x="3492795" y="83294"/>
                </a:lnTo>
                <a:lnTo>
                  <a:pt x="3465654" y="82077"/>
                </a:lnTo>
                <a:lnTo>
                  <a:pt x="3411141" y="82276"/>
                </a:lnTo>
                <a:lnTo>
                  <a:pt x="3384157" y="80326"/>
                </a:lnTo>
                <a:lnTo>
                  <a:pt x="3338073" y="73498"/>
                </a:lnTo>
                <a:lnTo>
                  <a:pt x="3246237" y="57268"/>
                </a:lnTo>
                <a:lnTo>
                  <a:pt x="3200260" y="49512"/>
                </a:lnTo>
                <a:lnTo>
                  <a:pt x="3185629" y="47456"/>
                </a:lnTo>
                <a:lnTo>
                  <a:pt x="3170771" y="46160"/>
                </a:lnTo>
                <a:lnTo>
                  <a:pt x="3156019" y="46159"/>
                </a:lnTo>
                <a:lnTo>
                  <a:pt x="3141706" y="47987"/>
                </a:lnTo>
                <a:lnTo>
                  <a:pt x="3047573" y="66515"/>
                </a:lnTo>
                <a:lnTo>
                  <a:pt x="2995542" y="77599"/>
                </a:lnTo>
                <a:lnTo>
                  <a:pt x="3331962" y="0"/>
                </a:lnTo>
                <a:lnTo>
                  <a:pt x="4238318" y="0"/>
                </a:lnTo>
                <a:lnTo>
                  <a:pt x="4193393" y="19888"/>
                </a:lnTo>
                <a:lnTo>
                  <a:pt x="4149929" y="30391"/>
                </a:lnTo>
                <a:lnTo>
                  <a:pt x="4023571" y="59537"/>
                </a:lnTo>
                <a:lnTo>
                  <a:pt x="4024134" y="64388"/>
                </a:lnTo>
                <a:lnTo>
                  <a:pt x="4024770" y="69637"/>
                </a:lnTo>
                <a:close/>
              </a:path>
              <a:path w="4238625" h="1220470">
                <a:moveTo>
                  <a:pt x="0" y="1220110"/>
                </a:moveTo>
                <a:lnTo>
                  <a:pt x="0" y="914156"/>
                </a:lnTo>
                <a:lnTo>
                  <a:pt x="23512" y="903691"/>
                </a:lnTo>
                <a:lnTo>
                  <a:pt x="57330" y="889449"/>
                </a:lnTo>
                <a:lnTo>
                  <a:pt x="91094" y="874581"/>
                </a:lnTo>
                <a:lnTo>
                  <a:pt x="109074" y="865661"/>
                </a:lnTo>
                <a:lnTo>
                  <a:pt x="143938" y="846990"/>
                </a:lnTo>
                <a:lnTo>
                  <a:pt x="161687" y="838072"/>
                </a:lnTo>
                <a:lnTo>
                  <a:pt x="233307" y="803176"/>
                </a:lnTo>
                <a:lnTo>
                  <a:pt x="269491" y="786733"/>
                </a:lnTo>
                <a:lnTo>
                  <a:pt x="306409" y="772426"/>
                </a:lnTo>
                <a:lnTo>
                  <a:pt x="355407" y="756170"/>
                </a:lnTo>
                <a:lnTo>
                  <a:pt x="404729" y="740838"/>
                </a:lnTo>
                <a:lnTo>
                  <a:pt x="454285" y="726197"/>
                </a:lnTo>
                <a:lnTo>
                  <a:pt x="553729" y="698058"/>
                </a:lnTo>
                <a:lnTo>
                  <a:pt x="607259" y="686089"/>
                </a:lnTo>
                <a:lnTo>
                  <a:pt x="661298" y="679196"/>
                </a:lnTo>
                <a:lnTo>
                  <a:pt x="715975" y="676126"/>
                </a:lnTo>
                <a:lnTo>
                  <a:pt x="771420" y="675625"/>
                </a:lnTo>
                <a:lnTo>
                  <a:pt x="875890" y="676990"/>
                </a:lnTo>
                <a:lnTo>
                  <a:pt x="928157" y="676729"/>
                </a:lnTo>
                <a:lnTo>
                  <a:pt x="980404" y="674556"/>
                </a:lnTo>
                <a:lnTo>
                  <a:pt x="1031984" y="669565"/>
                </a:lnTo>
                <a:lnTo>
                  <a:pt x="1031228" y="669739"/>
                </a:lnTo>
                <a:lnTo>
                  <a:pt x="1084711" y="660614"/>
                </a:lnTo>
                <a:lnTo>
                  <a:pt x="2430318" y="350233"/>
                </a:lnTo>
                <a:lnTo>
                  <a:pt x="2319456" y="414720"/>
                </a:lnTo>
                <a:lnTo>
                  <a:pt x="2308389" y="420675"/>
                </a:lnTo>
                <a:lnTo>
                  <a:pt x="2285822" y="431828"/>
                </a:lnTo>
                <a:lnTo>
                  <a:pt x="2274724" y="437735"/>
                </a:lnTo>
                <a:lnTo>
                  <a:pt x="2084600" y="547740"/>
                </a:lnTo>
                <a:lnTo>
                  <a:pt x="2041891" y="573737"/>
                </a:lnTo>
                <a:lnTo>
                  <a:pt x="1979548" y="613827"/>
                </a:lnTo>
                <a:lnTo>
                  <a:pt x="1975980" y="618862"/>
                </a:lnTo>
                <a:lnTo>
                  <a:pt x="1923227" y="648234"/>
                </a:lnTo>
                <a:lnTo>
                  <a:pt x="651492" y="941575"/>
                </a:lnTo>
                <a:lnTo>
                  <a:pt x="603773" y="952932"/>
                </a:lnTo>
                <a:lnTo>
                  <a:pt x="556305" y="966257"/>
                </a:lnTo>
                <a:lnTo>
                  <a:pt x="508932" y="980278"/>
                </a:lnTo>
                <a:lnTo>
                  <a:pt x="461502" y="993720"/>
                </a:lnTo>
                <a:lnTo>
                  <a:pt x="451538" y="997035"/>
                </a:lnTo>
                <a:lnTo>
                  <a:pt x="441747" y="1001024"/>
                </a:lnTo>
                <a:lnTo>
                  <a:pt x="431942" y="1004881"/>
                </a:lnTo>
                <a:lnTo>
                  <a:pt x="421929" y="1007797"/>
                </a:lnTo>
                <a:lnTo>
                  <a:pt x="383162" y="1017792"/>
                </a:lnTo>
                <a:lnTo>
                  <a:pt x="346126" y="1031257"/>
                </a:lnTo>
                <a:lnTo>
                  <a:pt x="310608" y="1048894"/>
                </a:lnTo>
                <a:lnTo>
                  <a:pt x="276395" y="1071402"/>
                </a:lnTo>
                <a:lnTo>
                  <a:pt x="245689" y="1090279"/>
                </a:lnTo>
                <a:lnTo>
                  <a:pt x="212348" y="1105593"/>
                </a:lnTo>
                <a:lnTo>
                  <a:pt x="178230" y="1120006"/>
                </a:lnTo>
                <a:lnTo>
                  <a:pt x="145189" y="1136185"/>
                </a:lnTo>
                <a:lnTo>
                  <a:pt x="53091" y="1188493"/>
                </a:lnTo>
                <a:lnTo>
                  <a:pt x="7511" y="1215441"/>
                </a:lnTo>
                <a:lnTo>
                  <a:pt x="0" y="1220110"/>
                </a:lnTo>
                <a:close/>
              </a:path>
              <a:path w="4238625" h="1220470">
                <a:moveTo>
                  <a:pt x="2430318" y="350233"/>
                </a:moveTo>
                <a:lnTo>
                  <a:pt x="1084711" y="660614"/>
                </a:lnTo>
                <a:lnTo>
                  <a:pt x="1136707" y="646918"/>
                </a:lnTo>
                <a:lnTo>
                  <a:pt x="1187441" y="631903"/>
                </a:lnTo>
                <a:lnTo>
                  <a:pt x="1238686" y="618493"/>
                </a:lnTo>
                <a:lnTo>
                  <a:pt x="1290317" y="606302"/>
                </a:lnTo>
                <a:lnTo>
                  <a:pt x="1498188" y="562029"/>
                </a:lnTo>
                <a:lnTo>
                  <a:pt x="2439550" y="344892"/>
                </a:lnTo>
                <a:lnTo>
                  <a:pt x="2430318" y="350233"/>
                </a:lnTo>
                <a:close/>
              </a:path>
              <a:path w="4238625" h="1220470">
                <a:moveTo>
                  <a:pt x="1006095" y="937194"/>
                </a:moveTo>
                <a:lnTo>
                  <a:pt x="983728" y="941013"/>
                </a:lnTo>
                <a:lnTo>
                  <a:pt x="960581" y="941969"/>
                </a:lnTo>
                <a:lnTo>
                  <a:pt x="937115" y="941323"/>
                </a:lnTo>
                <a:lnTo>
                  <a:pt x="913793" y="940339"/>
                </a:lnTo>
                <a:lnTo>
                  <a:pt x="859995" y="937073"/>
                </a:lnTo>
                <a:lnTo>
                  <a:pt x="806128" y="932759"/>
                </a:lnTo>
                <a:lnTo>
                  <a:pt x="752550" y="930515"/>
                </a:lnTo>
                <a:lnTo>
                  <a:pt x="699617" y="933461"/>
                </a:lnTo>
                <a:lnTo>
                  <a:pt x="651492" y="941575"/>
                </a:lnTo>
                <a:lnTo>
                  <a:pt x="1923227" y="648234"/>
                </a:lnTo>
                <a:lnTo>
                  <a:pt x="1845287" y="691906"/>
                </a:lnTo>
                <a:lnTo>
                  <a:pt x="1802935" y="714476"/>
                </a:lnTo>
                <a:lnTo>
                  <a:pt x="1759959" y="735719"/>
                </a:lnTo>
                <a:lnTo>
                  <a:pt x="1714890" y="755777"/>
                </a:lnTo>
                <a:lnTo>
                  <a:pt x="1669304" y="773947"/>
                </a:lnTo>
                <a:lnTo>
                  <a:pt x="1623254" y="790421"/>
                </a:lnTo>
                <a:lnTo>
                  <a:pt x="1585475" y="802591"/>
                </a:lnTo>
                <a:lnTo>
                  <a:pt x="1056652" y="924571"/>
                </a:lnTo>
                <a:lnTo>
                  <a:pt x="1006095" y="937194"/>
                </a:lnTo>
                <a:close/>
              </a:path>
              <a:path w="4238625" h="1220470">
                <a:moveTo>
                  <a:pt x="1443789" y="841134"/>
                </a:moveTo>
                <a:lnTo>
                  <a:pt x="1387858" y="854035"/>
                </a:lnTo>
                <a:lnTo>
                  <a:pt x="1100977" y="914347"/>
                </a:lnTo>
                <a:lnTo>
                  <a:pt x="1585475" y="802591"/>
                </a:lnTo>
                <a:lnTo>
                  <a:pt x="1576791" y="805389"/>
                </a:lnTo>
                <a:lnTo>
                  <a:pt x="1529967" y="819044"/>
                </a:lnTo>
                <a:lnTo>
                  <a:pt x="1482836" y="831575"/>
                </a:lnTo>
                <a:lnTo>
                  <a:pt x="1443789" y="8411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945959" y="0"/>
            <a:ext cx="3342640" cy="1767839"/>
          </a:xfrm>
          <a:custGeom>
            <a:avLst/>
            <a:gdLst/>
            <a:ahLst/>
            <a:cxnLst/>
            <a:rect l="l" t="t" r="r" b="b"/>
            <a:pathLst>
              <a:path w="3342640" h="1767839">
                <a:moveTo>
                  <a:pt x="2320157" y="1767223"/>
                </a:moveTo>
                <a:lnTo>
                  <a:pt x="2265662" y="1759955"/>
                </a:lnTo>
                <a:lnTo>
                  <a:pt x="2217169" y="1744343"/>
                </a:lnTo>
                <a:lnTo>
                  <a:pt x="2175888" y="1720190"/>
                </a:lnTo>
                <a:lnTo>
                  <a:pt x="2143028" y="1687299"/>
                </a:lnTo>
                <a:lnTo>
                  <a:pt x="2119800" y="1645471"/>
                </a:lnTo>
                <a:lnTo>
                  <a:pt x="2107412" y="1594511"/>
                </a:lnTo>
                <a:lnTo>
                  <a:pt x="2102393" y="1545380"/>
                </a:lnTo>
                <a:lnTo>
                  <a:pt x="2099130" y="1496459"/>
                </a:lnTo>
                <a:lnTo>
                  <a:pt x="2097885" y="1447825"/>
                </a:lnTo>
                <a:lnTo>
                  <a:pt x="2098915" y="1400012"/>
                </a:lnTo>
                <a:lnTo>
                  <a:pt x="2102513" y="1351732"/>
                </a:lnTo>
                <a:lnTo>
                  <a:pt x="2108915" y="1304429"/>
                </a:lnTo>
                <a:lnTo>
                  <a:pt x="2118393" y="1257724"/>
                </a:lnTo>
                <a:lnTo>
                  <a:pt x="2131214" y="1211698"/>
                </a:lnTo>
                <a:lnTo>
                  <a:pt x="2147641" y="1166427"/>
                </a:lnTo>
                <a:lnTo>
                  <a:pt x="2167939" y="1121989"/>
                </a:lnTo>
                <a:lnTo>
                  <a:pt x="2192373" y="1078464"/>
                </a:lnTo>
                <a:lnTo>
                  <a:pt x="2221207" y="1035927"/>
                </a:lnTo>
                <a:lnTo>
                  <a:pt x="2255781" y="992888"/>
                </a:lnTo>
                <a:lnTo>
                  <a:pt x="2297381" y="961665"/>
                </a:lnTo>
                <a:lnTo>
                  <a:pt x="2320281" y="956780"/>
                </a:lnTo>
                <a:lnTo>
                  <a:pt x="2345620" y="957707"/>
                </a:lnTo>
                <a:lnTo>
                  <a:pt x="2372023" y="961173"/>
                </a:lnTo>
                <a:lnTo>
                  <a:pt x="2398114" y="963904"/>
                </a:lnTo>
                <a:lnTo>
                  <a:pt x="2398529" y="990969"/>
                </a:lnTo>
                <a:lnTo>
                  <a:pt x="2399996" y="1018710"/>
                </a:lnTo>
                <a:lnTo>
                  <a:pt x="2400015" y="1019073"/>
                </a:lnTo>
                <a:lnTo>
                  <a:pt x="2398536" y="1044325"/>
                </a:lnTo>
                <a:lnTo>
                  <a:pt x="2390051" y="1062833"/>
                </a:lnTo>
                <a:lnTo>
                  <a:pt x="2355631" y="1102679"/>
                </a:lnTo>
                <a:lnTo>
                  <a:pt x="2327512" y="1143744"/>
                </a:lnTo>
                <a:lnTo>
                  <a:pt x="2305120" y="1185922"/>
                </a:lnTo>
                <a:lnTo>
                  <a:pt x="2287882" y="1229109"/>
                </a:lnTo>
                <a:lnTo>
                  <a:pt x="2275225" y="1273199"/>
                </a:lnTo>
                <a:lnTo>
                  <a:pt x="2266574" y="1318085"/>
                </a:lnTo>
                <a:lnTo>
                  <a:pt x="2261358" y="1363663"/>
                </a:lnTo>
                <a:lnTo>
                  <a:pt x="2259002" y="1409826"/>
                </a:lnTo>
                <a:lnTo>
                  <a:pt x="2258933" y="1456470"/>
                </a:lnTo>
                <a:lnTo>
                  <a:pt x="2260578" y="1503489"/>
                </a:lnTo>
                <a:lnTo>
                  <a:pt x="2263363" y="1550776"/>
                </a:lnTo>
                <a:lnTo>
                  <a:pt x="2266716" y="1598227"/>
                </a:lnTo>
                <a:lnTo>
                  <a:pt x="2320630" y="1609265"/>
                </a:lnTo>
                <a:lnTo>
                  <a:pt x="2578590" y="1609265"/>
                </a:lnTo>
                <a:lnTo>
                  <a:pt x="2570479" y="1624676"/>
                </a:lnTo>
                <a:lnTo>
                  <a:pt x="2543574" y="1666209"/>
                </a:lnTo>
                <a:lnTo>
                  <a:pt x="2510492" y="1702143"/>
                </a:lnTo>
                <a:lnTo>
                  <a:pt x="2471422" y="1731345"/>
                </a:lnTo>
                <a:lnTo>
                  <a:pt x="2426551" y="1752681"/>
                </a:lnTo>
                <a:lnTo>
                  <a:pt x="2376067" y="1765018"/>
                </a:lnTo>
                <a:lnTo>
                  <a:pt x="2320157" y="1767223"/>
                </a:lnTo>
                <a:close/>
              </a:path>
              <a:path w="3342640" h="1767839">
                <a:moveTo>
                  <a:pt x="2578590" y="1609265"/>
                </a:moveTo>
                <a:lnTo>
                  <a:pt x="2320630" y="1609265"/>
                </a:lnTo>
                <a:lnTo>
                  <a:pt x="2367046" y="1605756"/>
                </a:lnTo>
                <a:lnTo>
                  <a:pt x="2406150" y="1588784"/>
                </a:lnTo>
                <a:lnTo>
                  <a:pt x="2438133" y="1559434"/>
                </a:lnTo>
                <a:lnTo>
                  <a:pt x="2463183" y="1518793"/>
                </a:lnTo>
                <a:lnTo>
                  <a:pt x="2483818" y="1474214"/>
                </a:lnTo>
                <a:lnTo>
                  <a:pt x="2503911" y="1429380"/>
                </a:lnTo>
                <a:lnTo>
                  <a:pt x="2523598" y="1384353"/>
                </a:lnTo>
                <a:lnTo>
                  <a:pt x="2543013" y="1339196"/>
                </a:lnTo>
                <a:lnTo>
                  <a:pt x="2581565" y="1248744"/>
                </a:lnTo>
                <a:lnTo>
                  <a:pt x="2600972" y="1203575"/>
                </a:lnTo>
                <a:lnTo>
                  <a:pt x="2620645" y="1158528"/>
                </a:lnTo>
                <a:lnTo>
                  <a:pt x="2640720" y="1113667"/>
                </a:lnTo>
                <a:lnTo>
                  <a:pt x="2670168" y="1064074"/>
                </a:lnTo>
                <a:lnTo>
                  <a:pt x="2709136" y="1021866"/>
                </a:lnTo>
                <a:lnTo>
                  <a:pt x="2721980" y="1018710"/>
                </a:lnTo>
                <a:lnTo>
                  <a:pt x="2741100" y="1021442"/>
                </a:lnTo>
                <a:lnTo>
                  <a:pt x="2784278" y="1058232"/>
                </a:lnTo>
                <a:lnTo>
                  <a:pt x="2796778" y="1103614"/>
                </a:lnTo>
                <a:lnTo>
                  <a:pt x="2793917" y="1123033"/>
                </a:lnTo>
                <a:lnTo>
                  <a:pt x="2774906" y="1169241"/>
                </a:lnTo>
                <a:lnTo>
                  <a:pt x="2736948" y="1261788"/>
                </a:lnTo>
                <a:lnTo>
                  <a:pt x="2717790" y="1308004"/>
                </a:lnTo>
                <a:lnTo>
                  <a:pt x="2698370" y="1354099"/>
                </a:lnTo>
                <a:lnTo>
                  <a:pt x="2678586" y="1400012"/>
                </a:lnTo>
                <a:lnTo>
                  <a:pt x="2658329" y="1445680"/>
                </a:lnTo>
                <a:lnTo>
                  <a:pt x="2637496" y="1491042"/>
                </a:lnTo>
                <a:lnTo>
                  <a:pt x="2615980" y="1536037"/>
                </a:lnTo>
                <a:lnTo>
                  <a:pt x="2593676" y="1580602"/>
                </a:lnTo>
                <a:lnTo>
                  <a:pt x="2578590" y="1609265"/>
                </a:lnTo>
                <a:close/>
              </a:path>
              <a:path w="3342640" h="1767839">
                <a:moveTo>
                  <a:pt x="1626930" y="773423"/>
                </a:moveTo>
                <a:lnTo>
                  <a:pt x="1586828" y="769288"/>
                </a:lnTo>
                <a:lnTo>
                  <a:pt x="1548090" y="750920"/>
                </a:lnTo>
                <a:lnTo>
                  <a:pt x="1513096" y="720877"/>
                </a:lnTo>
                <a:lnTo>
                  <a:pt x="1480914" y="682447"/>
                </a:lnTo>
                <a:lnTo>
                  <a:pt x="1454453" y="639080"/>
                </a:lnTo>
                <a:lnTo>
                  <a:pt x="1436625" y="594229"/>
                </a:lnTo>
                <a:lnTo>
                  <a:pt x="1430340" y="551345"/>
                </a:lnTo>
                <a:lnTo>
                  <a:pt x="1431328" y="499103"/>
                </a:lnTo>
                <a:lnTo>
                  <a:pt x="1433080" y="446861"/>
                </a:lnTo>
                <a:lnTo>
                  <a:pt x="1435523" y="394855"/>
                </a:lnTo>
                <a:lnTo>
                  <a:pt x="1438631" y="342389"/>
                </a:lnTo>
                <a:lnTo>
                  <a:pt x="1442311" y="290167"/>
                </a:lnTo>
                <a:lnTo>
                  <a:pt x="1446513" y="237958"/>
                </a:lnTo>
                <a:lnTo>
                  <a:pt x="1451067" y="187006"/>
                </a:lnTo>
                <a:lnTo>
                  <a:pt x="1456244" y="133599"/>
                </a:lnTo>
                <a:lnTo>
                  <a:pt x="1461652" y="81455"/>
                </a:lnTo>
                <a:lnTo>
                  <a:pt x="1467342" y="29340"/>
                </a:lnTo>
                <a:lnTo>
                  <a:pt x="1470672" y="0"/>
                </a:lnTo>
                <a:lnTo>
                  <a:pt x="1626603" y="0"/>
                </a:lnTo>
                <a:lnTo>
                  <a:pt x="1622863" y="43602"/>
                </a:lnTo>
                <a:lnTo>
                  <a:pt x="1618256" y="93799"/>
                </a:lnTo>
                <a:lnTo>
                  <a:pt x="1613418" y="143982"/>
                </a:lnTo>
                <a:lnTo>
                  <a:pt x="1608415" y="194156"/>
                </a:lnTo>
                <a:lnTo>
                  <a:pt x="1603318" y="244326"/>
                </a:lnTo>
                <a:lnTo>
                  <a:pt x="1598194" y="294495"/>
                </a:lnTo>
                <a:lnTo>
                  <a:pt x="1593112" y="344670"/>
                </a:lnTo>
                <a:lnTo>
                  <a:pt x="1588163" y="394622"/>
                </a:lnTo>
                <a:lnTo>
                  <a:pt x="1583346" y="445054"/>
                </a:lnTo>
                <a:lnTo>
                  <a:pt x="1578799" y="495274"/>
                </a:lnTo>
                <a:lnTo>
                  <a:pt x="1578875" y="510063"/>
                </a:lnTo>
                <a:lnTo>
                  <a:pt x="1578942" y="522912"/>
                </a:lnTo>
                <a:lnTo>
                  <a:pt x="1582778" y="550872"/>
                </a:lnTo>
                <a:lnTo>
                  <a:pt x="1588184" y="578971"/>
                </a:lnTo>
                <a:lnTo>
                  <a:pt x="1593034" y="607025"/>
                </a:lnTo>
                <a:lnTo>
                  <a:pt x="1635022" y="620565"/>
                </a:lnTo>
                <a:lnTo>
                  <a:pt x="1810969" y="620565"/>
                </a:lnTo>
                <a:lnTo>
                  <a:pt x="1796064" y="642994"/>
                </a:lnTo>
                <a:lnTo>
                  <a:pt x="1766312" y="686568"/>
                </a:lnTo>
                <a:lnTo>
                  <a:pt x="1738087" y="719897"/>
                </a:lnTo>
                <a:lnTo>
                  <a:pt x="1704293" y="746781"/>
                </a:lnTo>
                <a:lnTo>
                  <a:pt x="1666663" y="765272"/>
                </a:lnTo>
                <a:lnTo>
                  <a:pt x="1626930" y="773423"/>
                </a:lnTo>
                <a:close/>
              </a:path>
              <a:path w="3342640" h="1767839">
                <a:moveTo>
                  <a:pt x="1810969" y="620565"/>
                </a:moveTo>
                <a:lnTo>
                  <a:pt x="1635022" y="620565"/>
                </a:lnTo>
                <a:lnTo>
                  <a:pt x="1667518" y="576441"/>
                </a:lnTo>
                <a:lnTo>
                  <a:pt x="1700303" y="532497"/>
                </a:lnTo>
                <a:lnTo>
                  <a:pt x="1732118" y="487974"/>
                </a:lnTo>
                <a:lnTo>
                  <a:pt x="1761704" y="442114"/>
                </a:lnTo>
                <a:lnTo>
                  <a:pt x="1786834" y="398280"/>
                </a:lnTo>
                <a:lnTo>
                  <a:pt x="1810767" y="353713"/>
                </a:lnTo>
                <a:lnTo>
                  <a:pt x="1834236" y="308877"/>
                </a:lnTo>
                <a:lnTo>
                  <a:pt x="1857970" y="264235"/>
                </a:lnTo>
                <a:lnTo>
                  <a:pt x="1882703" y="220249"/>
                </a:lnTo>
                <a:lnTo>
                  <a:pt x="1909163" y="177384"/>
                </a:lnTo>
                <a:lnTo>
                  <a:pt x="1953452" y="147868"/>
                </a:lnTo>
                <a:lnTo>
                  <a:pt x="1982417" y="137564"/>
                </a:lnTo>
                <a:lnTo>
                  <a:pt x="2010309" y="126550"/>
                </a:lnTo>
                <a:lnTo>
                  <a:pt x="2022322" y="156303"/>
                </a:lnTo>
                <a:lnTo>
                  <a:pt x="2036030" y="187006"/>
                </a:lnTo>
                <a:lnTo>
                  <a:pt x="2045027" y="215076"/>
                </a:lnTo>
                <a:lnTo>
                  <a:pt x="2017011" y="282930"/>
                </a:lnTo>
                <a:lnTo>
                  <a:pt x="1990796" y="328777"/>
                </a:lnTo>
                <a:lnTo>
                  <a:pt x="1964234" y="374443"/>
                </a:lnTo>
                <a:lnTo>
                  <a:pt x="1937300" y="419899"/>
                </a:lnTo>
                <a:lnTo>
                  <a:pt x="1909964" y="465116"/>
                </a:lnTo>
                <a:lnTo>
                  <a:pt x="1882201" y="510063"/>
                </a:lnTo>
                <a:lnTo>
                  <a:pt x="1853981" y="554712"/>
                </a:lnTo>
                <a:lnTo>
                  <a:pt x="1825278" y="599032"/>
                </a:lnTo>
                <a:lnTo>
                  <a:pt x="1810969" y="620565"/>
                </a:lnTo>
                <a:close/>
              </a:path>
              <a:path w="3342640" h="1767839">
                <a:moveTo>
                  <a:pt x="595819" y="1408568"/>
                </a:moveTo>
                <a:lnTo>
                  <a:pt x="555649" y="1401831"/>
                </a:lnTo>
                <a:lnTo>
                  <a:pt x="520178" y="1384970"/>
                </a:lnTo>
                <a:lnTo>
                  <a:pt x="490288" y="1358268"/>
                </a:lnTo>
                <a:lnTo>
                  <a:pt x="466864" y="1322007"/>
                </a:lnTo>
                <a:lnTo>
                  <a:pt x="450787" y="1276469"/>
                </a:lnTo>
                <a:lnTo>
                  <a:pt x="439842" y="1225704"/>
                </a:lnTo>
                <a:lnTo>
                  <a:pt x="431525" y="1175015"/>
                </a:lnTo>
                <a:lnTo>
                  <a:pt x="425798" y="1124422"/>
                </a:lnTo>
                <a:lnTo>
                  <a:pt x="422623" y="1073946"/>
                </a:lnTo>
                <a:lnTo>
                  <a:pt x="421960" y="1023608"/>
                </a:lnTo>
                <a:lnTo>
                  <a:pt x="423772" y="973431"/>
                </a:lnTo>
                <a:lnTo>
                  <a:pt x="428018" y="923434"/>
                </a:lnTo>
                <a:lnTo>
                  <a:pt x="434661" y="873639"/>
                </a:lnTo>
                <a:lnTo>
                  <a:pt x="443661" y="824067"/>
                </a:lnTo>
                <a:lnTo>
                  <a:pt x="454981" y="774739"/>
                </a:lnTo>
                <a:lnTo>
                  <a:pt x="468581" y="725677"/>
                </a:lnTo>
                <a:lnTo>
                  <a:pt x="484423" y="676901"/>
                </a:lnTo>
                <a:lnTo>
                  <a:pt x="502468" y="628432"/>
                </a:lnTo>
                <a:lnTo>
                  <a:pt x="550941" y="575178"/>
                </a:lnTo>
                <a:lnTo>
                  <a:pt x="610677" y="554149"/>
                </a:lnTo>
                <a:lnTo>
                  <a:pt x="646072" y="573147"/>
                </a:lnTo>
                <a:lnTo>
                  <a:pt x="659427" y="603434"/>
                </a:lnTo>
                <a:lnTo>
                  <a:pt x="656487" y="641862"/>
                </a:lnTo>
                <a:lnTo>
                  <a:pt x="642994" y="685286"/>
                </a:lnTo>
                <a:lnTo>
                  <a:pt x="625700" y="735174"/>
                </a:lnTo>
                <a:lnTo>
                  <a:pt x="611187" y="785371"/>
                </a:lnTo>
                <a:lnTo>
                  <a:pt x="599442" y="835884"/>
                </a:lnTo>
                <a:lnTo>
                  <a:pt x="590453" y="886721"/>
                </a:lnTo>
                <a:lnTo>
                  <a:pt x="584207" y="937888"/>
                </a:lnTo>
                <a:lnTo>
                  <a:pt x="580692" y="989391"/>
                </a:lnTo>
                <a:lnTo>
                  <a:pt x="579895" y="1041238"/>
                </a:lnTo>
                <a:lnTo>
                  <a:pt x="581803" y="1093434"/>
                </a:lnTo>
                <a:lnTo>
                  <a:pt x="586404" y="1145988"/>
                </a:lnTo>
                <a:lnTo>
                  <a:pt x="593686" y="1198905"/>
                </a:lnTo>
                <a:lnTo>
                  <a:pt x="603636" y="1252193"/>
                </a:lnTo>
                <a:lnTo>
                  <a:pt x="869440" y="1252193"/>
                </a:lnTo>
                <a:lnTo>
                  <a:pt x="852106" y="1274805"/>
                </a:lnTo>
                <a:lnTo>
                  <a:pt x="817006" y="1310278"/>
                </a:lnTo>
                <a:lnTo>
                  <a:pt x="777592" y="1341380"/>
                </a:lnTo>
                <a:lnTo>
                  <a:pt x="734089" y="1368129"/>
                </a:lnTo>
                <a:lnTo>
                  <a:pt x="686721" y="1390546"/>
                </a:lnTo>
                <a:lnTo>
                  <a:pt x="639804" y="1404901"/>
                </a:lnTo>
                <a:lnTo>
                  <a:pt x="595819" y="1408568"/>
                </a:lnTo>
                <a:close/>
              </a:path>
              <a:path w="3342640" h="1767839">
                <a:moveTo>
                  <a:pt x="869440" y="1252193"/>
                </a:moveTo>
                <a:lnTo>
                  <a:pt x="603636" y="1252193"/>
                </a:lnTo>
                <a:lnTo>
                  <a:pt x="654072" y="1235700"/>
                </a:lnTo>
                <a:lnTo>
                  <a:pt x="695665" y="1212150"/>
                </a:lnTo>
                <a:lnTo>
                  <a:pt x="729478" y="1182167"/>
                </a:lnTo>
                <a:lnTo>
                  <a:pt x="756574" y="1146371"/>
                </a:lnTo>
                <a:lnTo>
                  <a:pt x="778015" y="1105386"/>
                </a:lnTo>
                <a:lnTo>
                  <a:pt x="794865" y="1059834"/>
                </a:lnTo>
                <a:lnTo>
                  <a:pt x="810437" y="1009875"/>
                </a:lnTo>
                <a:lnTo>
                  <a:pt x="826141" y="959915"/>
                </a:lnTo>
                <a:lnTo>
                  <a:pt x="842338" y="910128"/>
                </a:lnTo>
                <a:lnTo>
                  <a:pt x="859388" y="860691"/>
                </a:lnTo>
                <a:lnTo>
                  <a:pt x="877651" y="811779"/>
                </a:lnTo>
                <a:lnTo>
                  <a:pt x="897488" y="763568"/>
                </a:lnTo>
                <a:lnTo>
                  <a:pt x="940449" y="708703"/>
                </a:lnTo>
                <a:lnTo>
                  <a:pt x="990680" y="684417"/>
                </a:lnTo>
                <a:lnTo>
                  <a:pt x="1027291" y="701561"/>
                </a:lnTo>
                <a:lnTo>
                  <a:pt x="1046556" y="730784"/>
                </a:lnTo>
                <a:lnTo>
                  <a:pt x="1050025" y="769184"/>
                </a:lnTo>
                <a:lnTo>
                  <a:pt x="1039253" y="813859"/>
                </a:lnTo>
                <a:lnTo>
                  <a:pt x="1022590" y="860373"/>
                </a:lnTo>
                <a:lnTo>
                  <a:pt x="1006737" y="907186"/>
                </a:lnTo>
                <a:lnTo>
                  <a:pt x="991397" y="954190"/>
                </a:lnTo>
                <a:lnTo>
                  <a:pt x="976278" y="1001275"/>
                </a:lnTo>
                <a:lnTo>
                  <a:pt x="961082" y="1048335"/>
                </a:lnTo>
                <a:lnTo>
                  <a:pt x="945516" y="1095259"/>
                </a:lnTo>
                <a:lnTo>
                  <a:pt x="929284" y="1141941"/>
                </a:lnTo>
                <a:lnTo>
                  <a:pt x="908470" y="1190657"/>
                </a:lnTo>
                <a:lnTo>
                  <a:pt x="882669" y="1234937"/>
                </a:lnTo>
                <a:lnTo>
                  <a:pt x="869440" y="1252193"/>
                </a:lnTo>
                <a:close/>
              </a:path>
              <a:path w="3342640" h="1767839">
                <a:moveTo>
                  <a:pt x="3061912" y="870255"/>
                </a:moveTo>
                <a:lnTo>
                  <a:pt x="3010118" y="859346"/>
                </a:lnTo>
                <a:lnTo>
                  <a:pt x="2967124" y="839162"/>
                </a:lnTo>
                <a:lnTo>
                  <a:pt x="2931690" y="811767"/>
                </a:lnTo>
                <a:lnTo>
                  <a:pt x="2903468" y="778195"/>
                </a:lnTo>
                <a:lnTo>
                  <a:pt x="2882110" y="739479"/>
                </a:lnTo>
                <a:lnTo>
                  <a:pt x="2867268" y="696654"/>
                </a:lnTo>
                <a:lnTo>
                  <a:pt x="2858595" y="650752"/>
                </a:lnTo>
                <a:lnTo>
                  <a:pt x="2854486" y="594271"/>
                </a:lnTo>
                <a:lnTo>
                  <a:pt x="2854429" y="578359"/>
                </a:lnTo>
                <a:lnTo>
                  <a:pt x="2854332" y="550854"/>
                </a:lnTo>
                <a:lnTo>
                  <a:pt x="2854283" y="537341"/>
                </a:lnTo>
                <a:lnTo>
                  <a:pt x="2855780" y="480188"/>
                </a:lnTo>
                <a:lnTo>
                  <a:pt x="2856658" y="429502"/>
                </a:lnTo>
                <a:lnTo>
                  <a:pt x="2856770" y="423076"/>
                </a:lnTo>
                <a:lnTo>
                  <a:pt x="2857834" y="423076"/>
                </a:lnTo>
                <a:lnTo>
                  <a:pt x="2856826" y="379840"/>
                </a:lnTo>
                <a:lnTo>
                  <a:pt x="2856765" y="377233"/>
                </a:lnTo>
                <a:lnTo>
                  <a:pt x="2856690" y="374026"/>
                </a:lnTo>
                <a:lnTo>
                  <a:pt x="2855071" y="324889"/>
                </a:lnTo>
                <a:lnTo>
                  <a:pt x="2855640" y="280672"/>
                </a:lnTo>
                <a:lnTo>
                  <a:pt x="2861289" y="228413"/>
                </a:lnTo>
                <a:lnTo>
                  <a:pt x="2891018" y="182130"/>
                </a:lnTo>
                <a:lnTo>
                  <a:pt x="2913768" y="160495"/>
                </a:lnTo>
                <a:lnTo>
                  <a:pt x="2935334" y="138634"/>
                </a:lnTo>
                <a:lnTo>
                  <a:pt x="2956504" y="161542"/>
                </a:lnTo>
                <a:lnTo>
                  <a:pt x="2979140" y="184341"/>
                </a:lnTo>
                <a:lnTo>
                  <a:pt x="2997574" y="207438"/>
                </a:lnTo>
                <a:lnTo>
                  <a:pt x="3006140" y="231239"/>
                </a:lnTo>
                <a:lnTo>
                  <a:pt x="3008660" y="280672"/>
                </a:lnTo>
                <a:lnTo>
                  <a:pt x="3009453" y="324889"/>
                </a:lnTo>
                <a:lnTo>
                  <a:pt x="3009549" y="330218"/>
                </a:lnTo>
                <a:lnTo>
                  <a:pt x="3009413" y="374026"/>
                </a:lnTo>
                <a:lnTo>
                  <a:pt x="3009395" y="379840"/>
                </a:lnTo>
                <a:lnTo>
                  <a:pt x="3008913" y="418961"/>
                </a:lnTo>
                <a:lnTo>
                  <a:pt x="3008863" y="423076"/>
                </a:lnTo>
                <a:lnTo>
                  <a:pt x="3008783" y="429502"/>
                </a:lnTo>
                <a:lnTo>
                  <a:pt x="3008302" y="479167"/>
                </a:lnTo>
                <a:lnTo>
                  <a:pt x="3008536" y="528798"/>
                </a:lnTo>
                <a:lnTo>
                  <a:pt x="3010074" y="578359"/>
                </a:lnTo>
                <a:lnTo>
                  <a:pt x="3026651" y="642002"/>
                </a:lnTo>
                <a:lnTo>
                  <a:pt x="3040190" y="673569"/>
                </a:lnTo>
                <a:lnTo>
                  <a:pt x="3052910" y="705172"/>
                </a:lnTo>
                <a:lnTo>
                  <a:pt x="3290070" y="705172"/>
                </a:lnTo>
                <a:lnTo>
                  <a:pt x="3262573" y="745768"/>
                </a:lnTo>
                <a:lnTo>
                  <a:pt x="3233860" y="787583"/>
                </a:lnTo>
                <a:lnTo>
                  <a:pt x="3199946" y="825349"/>
                </a:lnTo>
                <a:lnTo>
                  <a:pt x="3158720" y="852333"/>
                </a:lnTo>
                <a:lnTo>
                  <a:pt x="3112078" y="867609"/>
                </a:lnTo>
                <a:lnTo>
                  <a:pt x="3061912" y="870255"/>
                </a:lnTo>
                <a:close/>
              </a:path>
              <a:path w="3342640" h="1767839">
                <a:moveTo>
                  <a:pt x="3290070" y="705172"/>
                </a:moveTo>
                <a:lnTo>
                  <a:pt x="3052910" y="705172"/>
                </a:lnTo>
                <a:lnTo>
                  <a:pt x="3086877" y="690184"/>
                </a:lnTo>
                <a:lnTo>
                  <a:pt x="3122078" y="676030"/>
                </a:lnTo>
                <a:lnTo>
                  <a:pt x="3153762" y="659484"/>
                </a:lnTo>
                <a:lnTo>
                  <a:pt x="3205995" y="594271"/>
                </a:lnTo>
                <a:lnTo>
                  <a:pt x="3234273" y="550854"/>
                </a:lnTo>
                <a:lnTo>
                  <a:pt x="3262094" y="507127"/>
                </a:lnTo>
                <a:lnTo>
                  <a:pt x="3289539" y="463144"/>
                </a:lnTo>
                <a:lnTo>
                  <a:pt x="3316687" y="418961"/>
                </a:lnTo>
                <a:lnTo>
                  <a:pt x="3342038" y="377233"/>
                </a:lnTo>
                <a:lnTo>
                  <a:pt x="3342038" y="627035"/>
                </a:lnTo>
                <a:lnTo>
                  <a:pt x="3319220" y="661588"/>
                </a:lnTo>
                <a:lnTo>
                  <a:pt x="3290070" y="705172"/>
                </a:lnTo>
                <a:close/>
              </a:path>
              <a:path w="3342640" h="1767839">
                <a:moveTo>
                  <a:pt x="209289" y="205419"/>
                </a:moveTo>
                <a:lnTo>
                  <a:pt x="169816" y="202844"/>
                </a:lnTo>
                <a:lnTo>
                  <a:pt x="132035" y="191765"/>
                </a:lnTo>
                <a:lnTo>
                  <a:pt x="96903" y="172317"/>
                </a:lnTo>
                <a:lnTo>
                  <a:pt x="65380" y="144635"/>
                </a:lnTo>
                <a:lnTo>
                  <a:pt x="38424" y="108855"/>
                </a:lnTo>
                <a:lnTo>
                  <a:pt x="16995" y="65111"/>
                </a:lnTo>
                <a:lnTo>
                  <a:pt x="5148" y="26543"/>
                </a:lnTo>
                <a:lnTo>
                  <a:pt x="0" y="0"/>
                </a:lnTo>
                <a:lnTo>
                  <a:pt x="169525" y="0"/>
                </a:lnTo>
                <a:lnTo>
                  <a:pt x="180924" y="18194"/>
                </a:lnTo>
                <a:lnTo>
                  <a:pt x="195510" y="43400"/>
                </a:lnTo>
                <a:lnTo>
                  <a:pt x="430003" y="43400"/>
                </a:lnTo>
                <a:lnTo>
                  <a:pt x="407117" y="78270"/>
                </a:lnTo>
                <a:lnTo>
                  <a:pt x="364919" y="127963"/>
                </a:lnTo>
                <a:lnTo>
                  <a:pt x="328268" y="160760"/>
                </a:lnTo>
                <a:lnTo>
                  <a:pt x="289474" y="184512"/>
                </a:lnTo>
                <a:lnTo>
                  <a:pt x="249495" y="199353"/>
                </a:lnTo>
                <a:lnTo>
                  <a:pt x="209289" y="205419"/>
                </a:lnTo>
                <a:close/>
              </a:path>
              <a:path w="3342640" h="1767839">
                <a:moveTo>
                  <a:pt x="430003" y="43400"/>
                </a:moveTo>
                <a:lnTo>
                  <a:pt x="195510" y="43400"/>
                </a:lnTo>
                <a:lnTo>
                  <a:pt x="222181" y="27200"/>
                </a:lnTo>
                <a:lnTo>
                  <a:pt x="249886" y="11569"/>
                </a:lnTo>
                <a:lnTo>
                  <a:pt x="266457" y="0"/>
                </a:lnTo>
                <a:lnTo>
                  <a:pt x="452246" y="0"/>
                </a:lnTo>
                <a:lnTo>
                  <a:pt x="441181" y="23296"/>
                </a:lnTo>
                <a:lnTo>
                  <a:pt x="430003" y="43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9228487" y="1543436"/>
            <a:ext cx="9058275" cy="8743315"/>
            <a:chOff x="9228487" y="1543436"/>
            <a:chExt cx="9058275" cy="874331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28487" y="2046858"/>
              <a:ext cx="7230910" cy="705659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878085" y="1543443"/>
              <a:ext cx="8408670" cy="8743315"/>
            </a:xfrm>
            <a:custGeom>
              <a:avLst/>
              <a:gdLst/>
              <a:ahLst/>
              <a:cxnLst/>
              <a:rect l="l" t="t" r="r" b="b"/>
              <a:pathLst>
                <a:path w="8408669" h="8743315">
                  <a:moveTo>
                    <a:pt x="5843232" y="757021"/>
                  </a:moveTo>
                  <a:lnTo>
                    <a:pt x="5842686" y="708520"/>
                  </a:lnTo>
                  <a:lnTo>
                    <a:pt x="5840031" y="562940"/>
                  </a:lnTo>
                  <a:lnTo>
                    <a:pt x="5839701" y="514477"/>
                  </a:lnTo>
                  <a:lnTo>
                    <a:pt x="5835815" y="461518"/>
                  </a:lnTo>
                  <a:lnTo>
                    <a:pt x="5823648" y="411314"/>
                  </a:lnTo>
                  <a:lnTo>
                    <a:pt x="5802427" y="364731"/>
                  </a:lnTo>
                  <a:lnTo>
                    <a:pt x="5771350" y="322605"/>
                  </a:lnTo>
                  <a:lnTo>
                    <a:pt x="5735345" y="287591"/>
                  </a:lnTo>
                  <a:lnTo>
                    <a:pt x="5696991" y="254685"/>
                  </a:lnTo>
                  <a:lnTo>
                    <a:pt x="5659323" y="221322"/>
                  </a:lnTo>
                  <a:lnTo>
                    <a:pt x="5625389" y="184950"/>
                  </a:lnTo>
                  <a:lnTo>
                    <a:pt x="5589194" y="145313"/>
                  </a:lnTo>
                  <a:lnTo>
                    <a:pt x="5549646" y="112217"/>
                  </a:lnTo>
                  <a:lnTo>
                    <a:pt x="5506682" y="85280"/>
                  </a:lnTo>
                  <a:lnTo>
                    <a:pt x="5460238" y="64084"/>
                  </a:lnTo>
                  <a:lnTo>
                    <a:pt x="5410276" y="48260"/>
                  </a:lnTo>
                  <a:lnTo>
                    <a:pt x="5370195" y="37680"/>
                  </a:lnTo>
                  <a:lnTo>
                    <a:pt x="5329999" y="27381"/>
                  </a:lnTo>
                  <a:lnTo>
                    <a:pt x="5289588" y="18618"/>
                  </a:lnTo>
                  <a:lnTo>
                    <a:pt x="5248922" y="12649"/>
                  </a:lnTo>
                  <a:lnTo>
                    <a:pt x="5198973" y="9309"/>
                  </a:lnTo>
                  <a:lnTo>
                    <a:pt x="5148770" y="8432"/>
                  </a:lnTo>
                  <a:lnTo>
                    <a:pt x="5098453" y="8572"/>
                  </a:lnTo>
                  <a:lnTo>
                    <a:pt x="5048174" y="8280"/>
                  </a:lnTo>
                  <a:lnTo>
                    <a:pt x="4756543" y="1676"/>
                  </a:lnTo>
                  <a:lnTo>
                    <a:pt x="4659325" y="279"/>
                  </a:lnTo>
                  <a:lnTo>
                    <a:pt x="4610709" y="0"/>
                  </a:lnTo>
                  <a:lnTo>
                    <a:pt x="4563249" y="355"/>
                  </a:lnTo>
                  <a:lnTo>
                    <a:pt x="4515777" y="1473"/>
                  </a:lnTo>
                  <a:lnTo>
                    <a:pt x="4373346" y="6286"/>
                  </a:lnTo>
                  <a:lnTo>
                    <a:pt x="4325874" y="7391"/>
                  </a:lnTo>
                  <a:lnTo>
                    <a:pt x="4278401" y="7747"/>
                  </a:lnTo>
                  <a:lnTo>
                    <a:pt x="4229798" y="7391"/>
                  </a:lnTo>
                  <a:lnTo>
                    <a:pt x="4181183" y="6654"/>
                  </a:lnTo>
                  <a:lnTo>
                    <a:pt x="3938143" y="1079"/>
                  </a:lnTo>
                  <a:lnTo>
                    <a:pt x="3889540" y="342"/>
                  </a:lnTo>
                  <a:lnTo>
                    <a:pt x="3840924" y="0"/>
                  </a:lnTo>
                  <a:lnTo>
                    <a:pt x="3793464" y="368"/>
                  </a:lnTo>
                  <a:lnTo>
                    <a:pt x="3745992" y="1473"/>
                  </a:lnTo>
                  <a:lnTo>
                    <a:pt x="3603561" y="6337"/>
                  </a:lnTo>
                  <a:lnTo>
                    <a:pt x="3556089" y="7442"/>
                  </a:lnTo>
                  <a:lnTo>
                    <a:pt x="3508616" y="7797"/>
                  </a:lnTo>
                  <a:lnTo>
                    <a:pt x="3460013" y="7378"/>
                  </a:lnTo>
                  <a:lnTo>
                    <a:pt x="3411385" y="6451"/>
                  </a:lnTo>
                  <a:lnTo>
                    <a:pt x="3216935" y="1193"/>
                  </a:lnTo>
                  <a:lnTo>
                    <a:pt x="3168332" y="368"/>
                  </a:lnTo>
                  <a:lnTo>
                    <a:pt x="3119742" y="88"/>
                  </a:lnTo>
                  <a:lnTo>
                    <a:pt x="3071152" y="520"/>
                  </a:lnTo>
                  <a:lnTo>
                    <a:pt x="3021939" y="1612"/>
                  </a:lnTo>
                  <a:lnTo>
                    <a:pt x="2972739" y="3162"/>
                  </a:lnTo>
                  <a:lnTo>
                    <a:pt x="2923540" y="5080"/>
                  </a:lnTo>
                  <a:lnTo>
                    <a:pt x="2874353" y="7315"/>
                  </a:lnTo>
                  <a:lnTo>
                    <a:pt x="2775978" y="12484"/>
                  </a:lnTo>
                  <a:lnTo>
                    <a:pt x="2579293" y="23863"/>
                  </a:lnTo>
                  <a:lnTo>
                    <a:pt x="2527770" y="36842"/>
                  </a:lnTo>
                  <a:lnTo>
                    <a:pt x="2510536" y="41630"/>
                  </a:lnTo>
                  <a:lnTo>
                    <a:pt x="2461463" y="52717"/>
                  </a:lnTo>
                  <a:lnTo>
                    <a:pt x="2412022" y="61099"/>
                  </a:lnTo>
                  <a:lnTo>
                    <a:pt x="2364092" y="66154"/>
                  </a:lnTo>
                  <a:lnTo>
                    <a:pt x="2220099" y="79844"/>
                  </a:lnTo>
                  <a:lnTo>
                    <a:pt x="2172182" y="85013"/>
                  </a:lnTo>
                  <a:lnTo>
                    <a:pt x="2124392" y="91033"/>
                  </a:lnTo>
                  <a:lnTo>
                    <a:pt x="2078050" y="99936"/>
                  </a:lnTo>
                  <a:lnTo>
                    <a:pt x="2032038" y="111556"/>
                  </a:lnTo>
                  <a:lnTo>
                    <a:pt x="1986038" y="122453"/>
                  </a:lnTo>
                  <a:lnTo>
                    <a:pt x="1939709" y="129184"/>
                  </a:lnTo>
                  <a:lnTo>
                    <a:pt x="1891258" y="132575"/>
                  </a:lnTo>
                  <a:lnTo>
                    <a:pt x="1842770" y="135559"/>
                  </a:lnTo>
                  <a:lnTo>
                    <a:pt x="1794256" y="138201"/>
                  </a:lnTo>
                  <a:lnTo>
                    <a:pt x="1745729" y="140601"/>
                  </a:lnTo>
                  <a:lnTo>
                    <a:pt x="1600098" y="147167"/>
                  </a:lnTo>
                  <a:lnTo>
                    <a:pt x="1503019" y="151879"/>
                  </a:lnTo>
                  <a:lnTo>
                    <a:pt x="1454505" y="154597"/>
                  </a:lnTo>
                  <a:lnTo>
                    <a:pt x="1401508" y="156095"/>
                  </a:lnTo>
                  <a:lnTo>
                    <a:pt x="1347635" y="156565"/>
                  </a:lnTo>
                  <a:lnTo>
                    <a:pt x="1294561" y="159131"/>
                  </a:lnTo>
                  <a:lnTo>
                    <a:pt x="1243952" y="166916"/>
                  </a:lnTo>
                  <a:lnTo>
                    <a:pt x="1197495" y="183045"/>
                  </a:lnTo>
                  <a:lnTo>
                    <a:pt x="1146416" y="203542"/>
                  </a:lnTo>
                  <a:lnTo>
                    <a:pt x="1095184" y="216408"/>
                  </a:lnTo>
                  <a:lnTo>
                    <a:pt x="1043914" y="223189"/>
                  </a:lnTo>
                  <a:lnTo>
                    <a:pt x="992759" y="225450"/>
                  </a:lnTo>
                  <a:lnTo>
                    <a:pt x="941844" y="224739"/>
                  </a:lnTo>
                  <a:lnTo>
                    <a:pt x="841273" y="220573"/>
                  </a:lnTo>
                  <a:lnTo>
                    <a:pt x="792213" y="220865"/>
                  </a:lnTo>
                  <a:lnTo>
                    <a:pt x="743851" y="224091"/>
                  </a:lnTo>
                  <a:lnTo>
                    <a:pt x="695998" y="229489"/>
                  </a:lnTo>
                  <a:lnTo>
                    <a:pt x="648525" y="236308"/>
                  </a:lnTo>
                  <a:lnTo>
                    <a:pt x="553999" y="251167"/>
                  </a:lnTo>
                  <a:lnTo>
                    <a:pt x="506641" y="257670"/>
                  </a:lnTo>
                  <a:lnTo>
                    <a:pt x="459003" y="262559"/>
                  </a:lnTo>
                  <a:lnTo>
                    <a:pt x="442137" y="265912"/>
                  </a:lnTo>
                  <a:lnTo>
                    <a:pt x="425500" y="272148"/>
                  </a:lnTo>
                  <a:lnTo>
                    <a:pt x="408952" y="279577"/>
                  </a:lnTo>
                  <a:lnTo>
                    <a:pt x="392353" y="286537"/>
                  </a:lnTo>
                  <a:lnTo>
                    <a:pt x="331609" y="310184"/>
                  </a:lnTo>
                  <a:lnTo>
                    <a:pt x="301066" y="321411"/>
                  </a:lnTo>
                  <a:lnTo>
                    <a:pt x="270090" y="331038"/>
                  </a:lnTo>
                  <a:lnTo>
                    <a:pt x="224751" y="347649"/>
                  </a:lnTo>
                  <a:lnTo>
                    <a:pt x="181749" y="371640"/>
                  </a:lnTo>
                  <a:lnTo>
                    <a:pt x="141884" y="402018"/>
                  </a:lnTo>
                  <a:lnTo>
                    <a:pt x="105918" y="437819"/>
                  </a:lnTo>
                  <a:lnTo>
                    <a:pt x="74676" y="478053"/>
                  </a:lnTo>
                  <a:lnTo>
                    <a:pt x="48920" y="521728"/>
                  </a:lnTo>
                  <a:lnTo>
                    <a:pt x="29464" y="567867"/>
                  </a:lnTo>
                  <a:lnTo>
                    <a:pt x="17094" y="615492"/>
                  </a:lnTo>
                  <a:lnTo>
                    <a:pt x="12598" y="663600"/>
                  </a:lnTo>
                  <a:lnTo>
                    <a:pt x="13347" y="716330"/>
                  </a:lnTo>
                  <a:lnTo>
                    <a:pt x="17094" y="822223"/>
                  </a:lnTo>
                  <a:lnTo>
                    <a:pt x="17259" y="874839"/>
                  </a:lnTo>
                  <a:lnTo>
                    <a:pt x="14401" y="926846"/>
                  </a:lnTo>
                  <a:lnTo>
                    <a:pt x="7112" y="977988"/>
                  </a:lnTo>
                  <a:lnTo>
                    <a:pt x="317" y="1028801"/>
                  </a:lnTo>
                  <a:lnTo>
                    <a:pt x="0" y="1077137"/>
                  </a:lnTo>
                  <a:lnTo>
                    <a:pt x="5372" y="1123289"/>
                  </a:lnTo>
                  <a:lnTo>
                    <a:pt x="15684" y="1167574"/>
                  </a:lnTo>
                  <a:lnTo>
                    <a:pt x="30162" y="1210284"/>
                  </a:lnTo>
                  <a:lnTo>
                    <a:pt x="48031" y="1251699"/>
                  </a:lnTo>
                  <a:lnTo>
                    <a:pt x="68516" y="1292136"/>
                  </a:lnTo>
                  <a:lnTo>
                    <a:pt x="90868" y="1331887"/>
                  </a:lnTo>
                  <a:lnTo>
                    <a:pt x="114300" y="1371244"/>
                  </a:lnTo>
                  <a:lnTo>
                    <a:pt x="138049" y="1410500"/>
                  </a:lnTo>
                  <a:lnTo>
                    <a:pt x="161340" y="1449959"/>
                  </a:lnTo>
                  <a:lnTo>
                    <a:pt x="188404" y="1489379"/>
                  </a:lnTo>
                  <a:lnTo>
                    <a:pt x="220167" y="1523365"/>
                  </a:lnTo>
                  <a:lnTo>
                    <a:pt x="255727" y="1552803"/>
                  </a:lnTo>
                  <a:lnTo>
                    <a:pt x="294144" y="1578533"/>
                  </a:lnTo>
                  <a:lnTo>
                    <a:pt x="334505" y="1601444"/>
                  </a:lnTo>
                  <a:lnTo>
                    <a:pt x="375881" y="1622386"/>
                  </a:lnTo>
                  <a:lnTo>
                    <a:pt x="458038" y="1661883"/>
                  </a:lnTo>
                  <a:lnTo>
                    <a:pt x="501611" y="1680705"/>
                  </a:lnTo>
                  <a:lnTo>
                    <a:pt x="547484" y="1695615"/>
                  </a:lnTo>
                  <a:lnTo>
                    <a:pt x="595083" y="1707134"/>
                  </a:lnTo>
                  <a:lnTo>
                    <a:pt x="643839" y="1715795"/>
                  </a:lnTo>
                  <a:lnTo>
                    <a:pt x="693191" y="1722120"/>
                  </a:lnTo>
                  <a:lnTo>
                    <a:pt x="742581" y="1726641"/>
                  </a:lnTo>
                  <a:lnTo>
                    <a:pt x="791425" y="1729867"/>
                  </a:lnTo>
                  <a:lnTo>
                    <a:pt x="841489" y="1732127"/>
                  </a:lnTo>
                  <a:lnTo>
                    <a:pt x="891616" y="1733334"/>
                  </a:lnTo>
                  <a:lnTo>
                    <a:pt x="941793" y="1733677"/>
                  </a:lnTo>
                  <a:lnTo>
                    <a:pt x="991997" y="1733346"/>
                  </a:lnTo>
                  <a:lnTo>
                    <a:pt x="1042250" y="1732521"/>
                  </a:lnTo>
                  <a:lnTo>
                    <a:pt x="1193050" y="1729028"/>
                  </a:lnTo>
                  <a:lnTo>
                    <a:pt x="1243317" y="1728139"/>
                  </a:lnTo>
                  <a:lnTo>
                    <a:pt x="1293558" y="1727695"/>
                  </a:lnTo>
                  <a:lnTo>
                    <a:pt x="1344536" y="1727568"/>
                  </a:lnTo>
                  <a:lnTo>
                    <a:pt x="2160333" y="1727466"/>
                  </a:lnTo>
                  <a:lnTo>
                    <a:pt x="2160320" y="1730502"/>
                  </a:lnTo>
                  <a:lnTo>
                    <a:pt x="2870390" y="1730286"/>
                  </a:lnTo>
                  <a:lnTo>
                    <a:pt x="3027146" y="1731162"/>
                  </a:lnTo>
                  <a:lnTo>
                    <a:pt x="3131642" y="1731225"/>
                  </a:lnTo>
                  <a:lnTo>
                    <a:pt x="3183890" y="1730819"/>
                  </a:lnTo>
                  <a:lnTo>
                    <a:pt x="3236112" y="1729981"/>
                  </a:lnTo>
                  <a:lnTo>
                    <a:pt x="3288665" y="1728800"/>
                  </a:lnTo>
                  <a:lnTo>
                    <a:pt x="3393770" y="1725930"/>
                  </a:lnTo>
                  <a:lnTo>
                    <a:pt x="3498850" y="1722437"/>
                  </a:lnTo>
                  <a:lnTo>
                    <a:pt x="3603917" y="1718386"/>
                  </a:lnTo>
                  <a:lnTo>
                    <a:pt x="3761486" y="1711477"/>
                  </a:lnTo>
                  <a:lnTo>
                    <a:pt x="3810584" y="1708683"/>
                  </a:lnTo>
                  <a:lnTo>
                    <a:pt x="3859695" y="1704441"/>
                  </a:lnTo>
                  <a:lnTo>
                    <a:pt x="3908501" y="1698129"/>
                  </a:lnTo>
                  <a:lnTo>
                    <a:pt x="3956647" y="1689125"/>
                  </a:lnTo>
                  <a:lnTo>
                    <a:pt x="4008717" y="1678546"/>
                  </a:lnTo>
                  <a:lnTo>
                    <a:pt x="4060914" y="1669732"/>
                  </a:lnTo>
                  <a:lnTo>
                    <a:pt x="4113238" y="1662480"/>
                  </a:lnTo>
                  <a:lnTo>
                    <a:pt x="4165650" y="1656588"/>
                  </a:lnTo>
                  <a:lnTo>
                    <a:pt x="4218165" y="1651838"/>
                  </a:lnTo>
                  <a:lnTo>
                    <a:pt x="4270768" y="1648040"/>
                  </a:lnTo>
                  <a:lnTo>
                    <a:pt x="4323461" y="1644967"/>
                  </a:lnTo>
                  <a:lnTo>
                    <a:pt x="4376229" y="1642427"/>
                  </a:lnTo>
                  <a:lnTo>
                    <a:pt x="4481957" y="1638096"/>
                  </a:lnTo>
                  <a:lnTo>
                    <a:pt x="4532668" y="1635112"/>
                  </a:lnTo>
                  <a:lnTo>
                    <a:pt x="4583328" y="1630451"/>
                  </a:lnTo>
                  <a:lnTo>
                    <a:pt x="4633938" y="1624482"/>
                  </a:lnTo>
                  <a:lnTo>
                    <a:pt x="4684509" y="1617535"/>
                  </a:lnTo>
                  <a:lnTo>
                    <a:pt x="4735017" y="1610004"/>
                  </a:lnTo>
                  <a:lnTo>
                    <a:pt x="4935271" y="1579499"/>
                  </a:lnTo>
                  <a:lnTo>
                    <a:pt x="5084165" y="1555953"/>
                  </a:lnTo>
                  <a:lnTo>
                    <a:pt x="5332095" y="1515249"/>
                  </a:lnTo>
                  <a:lnTo>
                    <a:pt x="5392661" y="1499831"/>
                  </a:lnTo>
                  <a:lnTo>
                    <a:pt x="5422785" y="1492402"/>
                  </a:lnTo>
                  <a:lnTo>
                    <a:pt x="5453011" y="1488960"/>
                  </a:lnTo>
                  <a:lnTo>
                    <a:pt x="5508193" y="1484693"/>
                  </a:lnTo>
                  <a:lnTo>
                    <a:pt x="5559158" y="1473962"/>
                  </a:lnTo>
                  <a:lnTo>
                    <a:pt x="5606034" y="1456905"/>
                  </a:lnTo>
                  <a:lnTo>
                    <a:pt x="5648947" y="1433703"/>
                  </a:lnTo>
                  <a:lnTo>
                    <a:pt x="5688038" y="1404518"/>
                  </a:lnTo>
                  <a:lnTo>
                    <a:pt x="5723433" y="1369517"/>
                  </a:lnTo>
                  <a:lnTo>
                    <a:pt x="5755271" y="1328864"/>
                  </a:lnTo>
                  <a:lnTo>
                    <a:pt x="5783681" y="1282738"/>
                  </a:lnTo>
                  <a:lnTo>
                    <a:pt x="5804001" y="1237437"/>
                  </a:lnTo>
                  <a:lnTo>
                    <a:pt x="5817298" y="1190790"/>
                  </a:lnTo>
                  <a:lnTo>
                    <a:pt x="5825223" y="1143190"/>
                  </a:lnTo>
                  <a:lnTo>
                    <a:pt x="5829439" y="1094968"/>
                  </a:lnTo>
                  <a:lnTo>
                    <a:pt x="5831624" y="1046492"/>
                  </a:lnTo>
                  <a:lnTo>
                    <a:pt x="5833427" y="998118"/>
                  </a:lnTo>
                  <a:lnTo>
                    <a:pt x="5836526" y="950188"/>
                  </a:lnTo>
                  <a:lnTo>
                    <a:pt x="5840069" y="902068"/>
                  </a:lnTo>
                  <a:lnTo>
                    <a:pt x="5842190" y="853821"/>
                  </a:lnTo>
                  <a:lnTo>
                    <a:pt x="5843155" y="805459"/>
                  </a:lnTo>
                  <a:lnTo>
                    <a:pt x="5843232" y="757021"/>
                  </a:lnTo>
                  <a:close/>
                </a:path>
                <a:path w="8408669" h="8743315">
                  <a:moveTo>
                    <a:pt x="7167448" y="4241952"/>
                  </a:moveTo>
                  <a:lnTo>
                    <a:pt x="7064070" y="4233088"/>
                  </a:lnTo>
                  <a:lnTo>
                    <a:pt x="6832638" y="4140187"/>
                  </a:lnTo>
                  <a:lnTo>
                    <a:pt x="6591198" y="3863784"/>
                  </a:lnTo>
                  <a:lnTo>
                    <a:pt x="6457797" y="3304413"/>
                  </a:lnTo>
                  <a:lnTo>
                    <a:pt x="6417958" y="3432060"/>
                  </a:lnTo>
                  <a:lnTo>
                    <a:pt x="6283769" y="3722928"/>
                  </a:lnTo>
                  <a:lnTo>
                    <a:pt x="6033274" y="4038917"/>
                  </a:lnTo>
                  <a:lnTo>
                    <a:pt x="5644489" y="4241952"/>
                  </a:lnTo>
                  <a:lnTo>
                    <a:pt x="5753189" y="4262310"/>
                  </a:lnTo>
                  <a:lnTo>
                    <a:pt x="5997791" y="4359694"/>
                  </a:lnTo>
                  <a:lnTo>
                    <a:pt x="6256121" y="4588573"/>
                  </a:lnTo>
                  <a:lnTo>
                    <a:pt x="6404686" y="4999863"/>
                  </a:lnTo>
                  <a:lnTo>
                    <a:pt x="6407074" y="4999863"/>
                  </a:lnTo>
                  <a:lnTo>
                    <a:pt x="6441948" y="4886909"/>
                  </a:lnTo>
                  <a:lnTo>
                    <a:pt x="6565366" y="4629251"/>
                  </a:lnTo>
                  <a:lnTo>
                    <a:pt x="6799466" y="4368304"/>
                  </a:lnTo>
                  <a:lnTo>
                    <a:pt x="7167448" y="4241952"/>
                  </a:lnTo>
                  <a:close/>
                </a:path>
                <a:path w="8408669" h="8743315">
                  <a:moveTo>
                    <a:pt x="7343851" y="3160966"/>
                  </a:moveTo>
                  <a:lnTo>
                    <a:pt x="7277582" y="3155289"/>
                  </a:lnTo>
                  <a:lnTo>
                    <a:pt x="7129221" y="3095726"/>
                  </a:lnTo>
                  <a:lnTo>
                    <a:pt x="6974433" y="2918536"/>
                  </a:lnTo>
                  <a:lnTo>
                    <a:pt x="6888924" y="2559901"/>
                  </a:lnTo>
                  <a:lnTo>
                    <a:pt x="6863372" y="2641765"/>
                  </a:lnTo>
                  <a:lnTo>
                    <a:pt x="6777355" y="2828239"/>
                  </a:lnTo>
                  <a:lnTo>
                    <a:pt x="6616776" y="3030817"/>
                  </a:lnTo>
                  <a:lnTo>
                    <a:pt x="6367539" y="3160966"/>
                  </a:lnTo>
                  <a:lnTo>
                    <a:pt x="6437211" y="3174009"/>
                  </a:lnTo>
                  <a:lnTo>
                    <a:pt x="6594030" y="3236442"/>
                  </a:lnTo>
                  <a:lnTo>
                    <a:pt x="6759626" y="3383165"/>
                  </a:lnTo>
                  <a:lnTo>
                    <a:pt x="6854469" y="3645751"/>
                  </a:lnTo>
                  <a:lnTo>
                    <a:pt x="6856730" y="3645751"/>
                  </a:lnTo>
                  <a:lnTo>
                    <a:pt x="6878752" y="3574427"/>
                  </a:lnTo>
                  <a:lnTo>
                    <a:pt x="6957873" y="3409251"/>
                  </a:lnTo>
                  <a:lnTo>
                    <a:pt x="7107949" y="3241967"/>
                  </a:lnTo>
                  <a:lnTo>
                    <a:pt x="7343851" y="3160966"/>
                  </a:lnTo>
                  <a:close/>
                </a:path>
                <a:path w="8408669" h="8743315">
                  <a:moveTo>
                    <a:pt x="8084058" y="3941661"/>
                  </a:moveTo>
                  <a:lnTo>
                    <a:pt x="8010220" y="3935323"/>
                  </a:lnTo>
                  <a:lnTo>
                    <a:pt x="7835913" y="3865359"/>
                  </a:lnTo>
                  <a:lnTo>
                    <a:pt x="7654074" y="3657181"/>
                  </a:lnTo>
                  <a:lnTo>
                    <a:pt x="7553604" y="3235896"/>
                  </a:lnTo>
                  <a:lnTo>
                    <a:pt x="7523594" y="3332022"/>
                  </a:lnTo>
                  <a:lnTo>
                    <a:pt x="7422540" y="3551097"/>
                  </a:lnTo>
                  <a:lnTo>
                    <a:pt x="7233869" y="3789095"/>
                  </a:lnTo>
                  <a:lnTo>
                    <a:pt x="6941058" y="3942003"/>
                  </a:lnTo>
                  <a:lnTo>
                    <a:pt x="7022922" y="3957332"/>
                  </a:lnTo>
                  <a:lnTo>
                    <a:pt x="7207148" y="4030675"/>
                  </a:lnTo>
                  <a:lnTo>
                    <a:pt x="7401712" y="4203065"/>
                  </a:lnTo>
                  <a:lnTo>
                    <a:pt x="7513383" y="4512246"/>
                  </a:lnTo>
                  <a:lnTo>
                    <a:pt x="7515580" y="4512246"/>
                  </a:lnTo>
                  <a:lnTo>
                    <a:pt x="7541666" y="4427753"/>
                  </a:lnTo>
                  <a:lnTo>
                    <a:pt x="7634618" y="4233697"/>
                  </a:lnTo>
                  <a:lnTo>
                    <a:pt x="7810932" y="4037165"/>
                  </a:lnTo>
                  <a:lnTo>
                    <a:pt x="8084058" y="3943388"/>
                  </a:lnTo>
                  <a:lnTo>
                    <a:pt x="8084058" y="3941661"/>
                  </a:lnTo>
                  <a:close/>
                </a:path>
                <a:path w="8408669" h="8743315">
                  <a:moveTo>
                    <a:pt x="8408670" y="6183173"/>
                  </a:moveTo>
                  <a:lnTo>
                    <a:pt x="8407374" y="5897880"/>
                  </a:lnTo>
                  <a:lnTo>
                    <a:pt x="8387778" y="5891822"/>
                  </a:lnTo>
                  <a:lnTo>
                    <a:pt x="8350059" y="5879122"/>
                  </a:lnTo>
                  <a:lnTo>
                    <a:pt x="8277453" y="5852655"/>
                  </a:lnTo>
                  <a:lnTo>
                    <a:pt x="8239747" y="5839955"/>
                  </a:lnTo>
                  <a:lnTo>
                    <a:pt x="8186013" y="5819826"/>
                  </a:lnTo>
                  <a:lnTo>
                    <a:pt x="8136534" y="5811659"/>
                  </a:lnTo>
                  <a:lnTo>
                    <a:pt x="8118437" y="5805017"/>
                  </a:lnTo>
                  <a:lnTo>
                    <a:pt x="8082229" y="5791746"/>
                  </a:lnTo>
                  <a:lnTo>
                    <a:pt x="8032267" y="5783770"/>
                  </a:lnTo>
                  <a:lnTo>
                    <a:pt x="7977530" y="5764034"/>
                  </a:lnTo>
                  <a:lnTo>
                    <a:pt x="7927187" y="5756199"/>
                  </a:lnTo>
                  <a:lnTo>
                    <a:pt x="7834985" y="5737276"/>
                  </a:lnTo>
                  <a:lnTo>
                    <a:pt x="7787500" y="5728347"/>
                  </a:lnTo>
                  <a:lnTo>
                    <a:pt x="7738275" y="5720092"/>
                  </a:lnTo>
                  <a:lnTo>
                    <a:pt x="7644981" y="5728805"/>
                  </a:lnTo>
                  <a:lnTo>
                    <a:pt x="6554825" y="6148692"/>
                  </a:lnTo>
                  <a:lnTo>
                    <a:pt x="6435496" y="6235484"/>
                  </a:lnTo>
                  <a:lnTo>
                    <a:pt x="6399085" y="6249505"/>
                  </a:lnTo>
                  <a:lnTo>
                    <a:pt x="6304508" y="6326759"/>
                  </a:lnTo>
                  <a:lnTo>
                    <a:pt x="6064097" y="6501016"/>
                  </a:lnTo>
                  <a:lnTo>
                    <a:pt x="6027280" y="6542418"/>
                  </a:lnTo>
                  <a:lnTo>
                    <a:pt x="5901969" y="6631508"/>
                  </a:lnTo>
                  <a:lnTo>
                    <a:pt x="5860466" y="6647497"/>
                  </a:lnTo>
                  <a:lnTo>
                    <a:pt x="5752935" y="6729743"/>
                  </a:lnTo>
                  <a:lnTo>
                    <a:pt x="5728068" y="6752933"/>
                  </a:lnTo>
                  <a:lnTo>
                    <a:pt x="5649734" y="6823926"/>
                  </a:lnTo>
                  <a:lnTo>
                    <a:pt x="5613133" y="6838023"/>
                  </a:lnTo>
                  <a:lnTo>
                    <a:pt x="5599608" y="6856844"/>
                  </a:lnTo>
                  <a:lnTo>
                    <a:pt x="5582602" y="6863397"/>
                  </a:lnTo>
                  <a:lnTo>
                    <a:pt x="5410632" y="7065721"/>
                  </a:lnTo>
                  <a:lnTo>
                    <a:pt x="5377345" y="7105764"/>
                  </a:lnTo>
                  <a:lnTo>
                    <a:pt x="5279466" y="7225119"/>
                  </a:lnTo>
                  <a:lnTo>
                    <a:pt x="5183162" y="7262215"/>
                  </a:lnTo>
                  <a:lnTo>
                    <a:pt x="5130571" y="7268858"/>
                  </a:lnTo>
                  <a:lnTo>
                    <a:pt x="5081219" y="7287869"/>
                  </a:lnTo>
                  <a:lnTo>
                    <a:pt x="5026507" y="7295337"/>
                  </a:lnTo>
                  <a:lnTo>
                    <a:pt x="4930521" y="7345908"/>
                  </a:lnTo>
                  <a:lnTo>
                    <a:pt x="4879937" y="7351789"/>
                  </a:lnTo>
                  <a:lnTo>
                    <a:pt x="4557763" y="7475880"/>
                  </a:lnTo>
                  <a:lnTo>
                    <a:pt x="4516323" y="7505459"/>
                  </a:lnTo>
                  <a:lnTo>
                    <a:pt x="4108691" y="7662456"/>
                  </a:lnTo>
                  <a:lnTo>
                    <a:pt x="4071061" y="7690561"/>
                  </a:lnTo>
                  <a:lnTo>
                    <a:pt x="4039082" y="7730096"/>
                  </a:lnTo>
                  <a:lnTo>
                    <a:pt x="4003789" y="7757300"/>
                  </a:lnTo>
                  <a:lnTo>
                    <a:pt x="3998201" y="7773060"/>
                  </a:lnTo>
                  <a:lnTo>
                    <a:pt x="3925951" y="7800886"/>
                  </a:lnTo>
                  <a:lnTo>
                    <a:pt x="3893705" y="7826921"/>
                  </a:lnTo>
                  <a:lnTo>
                    <a:pt x="3821353" y="7854785"/>
                  </a:lnTo>
                  <a:lnTo>
                    <a:pt x="3694049" y="7944650"/>
                  </a:lnTo>
                  <a:lnTo>
                    <a:pt x="3656736" y="7986230"/>
                  </a:lnTo>
                  <a:lnTo>
                    <a:pt x="3615207" y="8015846"/>
                  </a:lnTo>
                  <a:lnTo>
                    <a:pt x="3536556" y="8073555"/>
                  </a:lnTo>
                  <a:lnTo>
                    <a:pt x="3536556" y="8740216"/>
                  </a:lnTo>
                  <a:lnTo>
                    <a:pt x="3342957" y="8733130"/>
                  </a:lnTo>
                  <a:lnTo>
                    <a:pt x="3343986" y="8732723"/>
                  </a:lnTo>
                  <a:lnTo>
                    <a:pt x="3361690" y="8712302"/>
                  </a:lnTo>
                  <a:lnTo>
                    <a:pt x="3379914" y="8691677"/>
                  </a:lnTo>
                  <a:lnTo>
                    <a:pt x="3412299" y="8638375"/>
                  </a:lnTo>
                  <a:lnTo>
                    <a:pt x="3421126" y="8634971"/>
                  </a:lnTo>
                  <a:lnTo>
                    <a:pt x="3425558" y="8619655"/>
                  </a:lnTo>
                  <a:lnTo>
                    <a:pt x="3434677" y="8616150"/>
                  </a:lnTo>
                  <a:lnTo>
                    <a:pt x="3439249" y="8600770"/>
                  </a:lnTo>
                  <a:lnTo>
                    <a:pt x="3475304" y="8627707"/>
                  </a:lnTo>
                  <a:lnTo>
                    <a:pt x="3503765" y="8671192"/>
                  </a:lnTo>
                  <a:lnTo>
                    <a:pt x="3520935" y="8705405"/>
                  </a:lnTo>
                  <a:lnTo>
                    <a:pt x="3536556" y="8740216"/>
                  </a:lnTo>
                  <a:lnTo>
                    <a:pt x="3536556" y="8073555"/>
                  </a:lnTo>
                  <a:lnTo>
                    <a:pt x="3498062" y="8101787"/>
                  </a:lnTo>
                  <a:lnTo>
                    <a:pt x="3465385" y="8141589"/>
                  </a:lnTo>
                  <a:lnTo>
                    <a:pt x="3435362" y="8180375"/>
                  </a:lnTo>
                  <a:lnTo>
                    <a:pt x="3421557" y="8199298"/>
                  </a:lnTo>
                  <a:lnTo>
                    <a:pt x="3406317" y="8218779"/>
                  </a:lnTo>
                  <a:lnTo>
                    <a:pt x="3389922" y="8238706"/>
                  </a:lnTo>
                  <a:lnTo>
                    <a:pt x="3372637" y="8258975"/>
                  </a:lnTo>
                  <a:lnTo>
                    <a:pt x="3328149" y="8235277"/>
                  </a:lnTo>
                  <a:lnTo>
                    <a:pt x="3308400" y="8229282"/>
                  </a:lnTo>
                  <a:lnTo>
                    <a:pt x="3284093" y="8211426"/>
                  </a:lnTo>
                  <a:lnTo>
                    <a:pt x="3254870" y="8195450"/>
                  </a:lnTo>
                  <a:lnTo>
                    <a:pt x="3225876" y="8179409"/>
                  </a:lnTo>
                  <a:lnTo>
                    <a:pt x="3210979" y="8171535"/>
                  </a:lnTo>
                  <a:lnTo>
                    <a:pt x="3196082" y="8163661"/>
                  </a:lnTo>
                  <a:lnTo>
                    <a:pt x="3169043" y="8160461"/>
                  </a:lnTo>
                  <a:lnTo>
                    <a:pt x="3116872" y="8139735"/>
                  </a:lnTo>
                  <a:lnTo>
                    <a:pt x="3068828" y="8131022"/>
                  </a:lnTo>
                  <a:lnTo>
                    <a:pt x="3015526" y="8110715"/>
                  </a:lnTo>
                  <a:lnTo>
                    <a:pt x="2965881" y="8102625"/>
                  </a:lnTo>
                  <a:lnTo>
                    <a:pt x="2915056" y="8094980"/>
                  </a:lnTo>
                  <a:lnTo>
                    <a:pt x="2867558" y="8086052"/>
                  </a:lnTo>
                  <a:lnTo>
                    <a:pt x="2818841" y="8077594"/>
                  </a:lnTo>
                  <a:lnTo>
                    <a:pt x="2773210" y="8081569"/>
                  </a:lnTo>
                  <a:lnTo>
                    <a:pt x="2725801" y="8086217"/>
                  </a:lnTo>
                  <a:lnTo>
                    <a:pt x="2223452" y="8279701"/>
                  </a:lnTo>
                  <a:lnTo>
                    <a:pt x="2096071" y="8369592"/>
                  </a:lnTo>
                  <a:lnTo>
                    <a:pt x="2028126" y="8422983"/>
                  </a:lnTo>
                  <a:lnTo>
                    <a:pt x="1995741" y="8449069"/>
                  </a:lnTo>
                  <a:lnTo>
                    <a:pt x="1966645" y="8473884"/>
                  </a:lnTo>
                  <a:lnTo>
                    <a:pt x="1945093" y="8509406"/>
                  </a:lnTo>
                  <a:lnTo>
                    <a:pt x="1891322" y="8557336"/>
                  </a:lnTo>
                  <a:lnTo>
                    <a:pt x="1795640" y="8621408"/>
                  </a:lnTo>
                  <a:lnTo>
                    <a:pt x="1771230" y="8658022"/>
                  </a:lnTo>
                  <a:lnTo>
                    <a:pt x="1749475" y="8693620"/>
                  </a:lnTo>
                  <a:lnTo>
                    <a:pt x="1730400" y="8741804"/>
                  </a:lnTo>
                  <a:lnTo>
                    <a:pt x="2080069" y="8743213"/>
                  </a:lnTo>
                  <a:lnTo>
                    <a:pt x="2079599" y="8729789"/>
                  </a:lnTo>
                  <a:lnTo>
                    <a:pt x="2154390" y="8660155"/>
                  </a:lnTo>
                  <a:lnTo>
                    <a:pt x="2212784" y="8596833"/>
                  </a:lnTo>
                  <a:lnTo>
                    <a:pt x="2237067" y="8587473"/>
                  </a:lnTo>
                  <a:lnTo>
                    <a:pt x="2243594" y="8571357"/>
                  </a:lnTo>
                  <a:lnTo>
                    <a:pt x="2278570" y="8557882"/>
                  </a:lnTo>
                  <a:lnTo>
                    <a:pt x="2308961" y="8532571"/>
                  </a:lnTo>
                  <a:lnTo>
                    <a:pt x="2343924" y="8519096"/>
                  </a:lnTo>
                  <a:lnTo>
                    <a:pt x="2374366" y="8493760"/>
                  </a:lnTo>
                  <a:lnTo>
                    <a:pt x="2733840" y="8355317"/>
                  </a:lnTo>
                  <a:lnTo>
                    <a:pt x="2833268" y="8344230"/>
                  </a:lnTo>
                  <a:lnTo>
                    <a:pt x="2885998" y="8351139"/>
                  </a:lnTo>
                  <a:lnTo>
                    <a:pt x="2937535" y="8358505"/>
                  </a:lnTo>
                  <a:lnTo>
                    <a:pt x="2984703" y="8367560"/>
                  </a:lnTo>
                  <a:lnTo>
                    <a:pt x="3035223" y="8388934"/>
                  </a:lnTo>
                  <a:lnTo>
                    <a:pt x="3079394" y="8399132"/>
                  </a:lnTo>
                  <a:lnTo>
                    <a:pt x="3125813" y="8422081"/>
                  </a:lnTo>
                  <a:lnTo>
                    <a:pt x="3169348" y="8446148"/>
                  </a:lnTo>
                  <a:lnTo>
                    <a:pt x="3209442" y="8471535"/>
                  </a:lnTo>
                  <a:lnTo>
                    <a:pt x="3195536" y="8490496"/>
                  </a:lnTo>
                  <a:lnTo>
                    <a:pt x="3194507" y="8504504"/>
                  </a:lnTo>
                  <a:lnTo>
                    <a:pt x="3132378" y="8582876"/>
                  </a:lnTo>
                  <a:lnTo>
                    <a:pt x="3105556" y="8634031"/>
                  </a:lnTo>
                  <a:lnTo>
                    <a:pt x="3074543" y="8673198"/>
                  </a:lnTo>
                  <a:lnTo>
                    <a:pt x="3044380" y="8712035"/>
                  </a:lnTo>
                  <a:lnTo>
                    <a:pt x="3036697" y="8742210"/>
                  </a:lnTo>
                  <a:lnTo>
                    <a:pt x="3815359" y="8741702"/>
                  </a:lnTo>
                  <a:lnTo>
                    <a:pt x="3800995" y="8706409"/>
                  </a:lnTo>
                  <a:lnTo>
                    <a:pt x="3782072" y="8659266"/>
                  </a:lnTo>
                  <a:lnTo>
                    <a:pt x="3762362" y="8612416"/>
                  </a:lnTo>
                  <a:lnTo>
                    <a:pt x="3740734" y="8566302"/>
                  </a:lnTo>
                  <a:lnTo>
                    <a:pt x="3716045" y="8521382"/>
                  </a:lnTo>
                  <a:lnTo>
                    <a:pt x="3701592" y="8499729"/>
                  </a:lnTo>
                  <a:lnTo>
                    <a:pt x="3687153" y="8478075"/>
                  </a:lnTo>
                  <a:lnTo>
                    <a:pt x="3652926" y="8436813"/>
                  </a:lnTo>
                  <a:lnTo>
                    <a:pt x="3616795" y="8409902"/>
                  </a:lnTo>
                  <a:lnTo>
                    <a:pt x="3611029" y="8398510"/>
                  </a:lnTo>
                  <a:lnTo>
                    <a:pt x="3608006" y="8386064"/>
                  </a:lnTo>
                  <a:lnTo>
                    <a:pt x="3611499" y="8384718"/>
                  </a:lnTo>
                  <a:lnTo>
                    <a:pt x="3611588" y="8371078"/>
                  </a:lnTo>
                  <a:lnTo>
                    <a:pt x="3634663" y="8348586"/>
                  </a:lnTo>
                  <a:lnTo>
                    <a:pt x="3706050" y="8280260"/>
                  </a:lnTo>
                  <a:lnTo>
                    <a:pt x="3722598" y="8260270"/>
                  </a:lnTo>
                  <a:lnTo>
                    <a:pt x="3739654" y="8240103"/>
                  </a:lnTo>
                  <a:lnTo>
                    <a:pt x="3761333" y="8231746"/>
                  </a:lnTo>
                  <a:lnTo>
                    <a:pt x="3778085" y="8211680"/>
                  </a:lnTo>
                  <a:lnTo>
                    <a:pt x="3820401" y="8181772"/>
                  </a:lnTo>
                  <a:lnTo>
                    <a:pt x="3858488" y="8139887"/>
                  </a:lnTo>
                  <a:lnTo>
                    <a:pt x="3945509" y="8079156"/>
                  </a:lnTo>
                  <a:lnTo>
                    <a:pt x="4045102" y="8040789"/>
                  </a:lnTo>
                  <a:lnTo>
                    <a:pt x="4091622" y="8009268"/>
                  </a:lnTo>
                  <a:lnTo>
                    <a:pt x="4141622" y="7990002"/>
                  </a:lnTo>
                  <a:lnTo>
                    <a:pt x="4181170" y="7947558"/>
                  </a:lnTo>
                  <a:lnTo>
                    <a:pt x="4223690" y="7917574"/>
                  </a:lnTo>
                  <a:lnTo>
                    <a:pt x="4239666" y="7897800"/>
                  </a:lnTo>
                  <a:lnTo>
                    <a:pt x="4258183" y="7877061"/>
                  </a:lnTo>
                  <a:lnTo>
                    <a:pt x="5125377" y="7543051"/>
                  </a:lnTo>
                  <a:lnTo>
                    <a:pt x="5117566" y="7573277"/>
                  </a:lnTo>
                  <a:lnTo>
                    <a:pt x="5111242" y="7602931"/>
                  </a:lnTo>
                  <a:lnTo>
                    <a:pt x="5105387" y="7632408"/>
                  </a:lnTo>
                  <a:lnTo>
                    <a:pt x="5098961" y="7662100"/>
                  </a:lnTo>
                  <a:lnTo>
                    <a:pt x="5086566" y="7707706"/>
                  </a:lnTo>
                  <a:lnTo>
                    <a:pt x="5078704" y="7751559"/>
                  </a:lnTo>
                  <a:lnTo>
                    <a:pt x="5075783" y="7793507"/>
                  </a:lnTo>
                  <a:lnTo>
                    <a:pt x="5082743" y="7845272"/>
                  </a:lnTo>
                  <a:lnTo>
                    <a:pt x="5095379" y="7894841"/>
                  </a:lnTo>
                  <a:lnTo>
                    <a:pt x="5109515" y="7930223"/>
                  </a:lnTo>
                  <a:lnTo>
                    <a:pt x="5119535" y="7953591"/>
                  </a:lnTo>
                  <a:lnTo>
                    <a:pt x="5123980" y="7965478"/>
                  </a:lnTo>
                  <a:lnTo>
                    <a:pt x="5128438" y="7977378"/>
                  </a:lnTo>
                  <a:lnTo>
                    <a:pt x="5132883" y="7989265"/>
                  </a:lnTo>
                  <a:lnTo>
                    <a:pt x="5141468" y="8013179"/>
                  </a:lnTo>
                  <a:lnTo>
                    <a:pt x="5150840" y="8036788"/>
                  </a:lnTo>
                  <a:lnTo>
                    <a:pt x="5165166" y="8072107"/>
                  </a:lnTo>
                  <a:lnTo>
                    <a:pt x="5182565" y="8119846"/>
                  </a:lnTo>
                  <a:lnTo>
                    <a:pt x="5199977" y="8167573"/>
                  </a:lnTo>
                  <a:lnTo>
                    <a:pt x="5218950" y="8214703"/>
                  </a:lnTo>
                  <a:lnTo>
                    <a:pt x="5240998" y="8260651"/>
                  </a:lnTo>
                  <a:lnTo>
                    <a:pt x="5267642" y="8304822"/>
                  </a:lnTo>
                  <a:lnTo>
                    <a:pt x="5295849" y="8334781"/>
                  </a:lnTo>
                  <a:lnTo>
                    <a:pt x="5331942" y="8375320"/>
                  </a:lnTo>
                  <a:lnTo>
                    <a:pt x="5365585" y="8403196"/>
                  </a:lnTo>
                  <a:lnTo>
                    <a:pt x="5407152" y="8441626"/>
                  </a:lnTo>
                  <a:lnTo>
                    <a:pt x="5444223" y="8454568"/>
                  </a:lnTo>
                  <a:lnTo>
                    <a:pt x="5491721" y="8477098"/>
                  </a:lnTo>
                  <a:lnTo>
                    <a:pt x="5541327" y="8485213"/>
                  </a:lnTo>
                  <a:lnTo>
                    <a:pt x="5593473" y="8492350"/>
                  </a:lnTo>
                  <a:lnTo>
                    <a:pt x="5643270" y="8486775"/>
                  </a:lnTo>
                  <a:lnTo>
                    <a:pt x="5787568" y="8431200"/>
                  </a:lnTo>
                  <a:lnTo>
                    <a:pt x="5828919" y="8401659"/>
                  </a:lnTo>
                  <a:lnTo>
                    <a:pt x="5872365" y="8384921"/>
                  </a:lnTo>
                  <a:lnTo>
                    <a:pt x="5904369" y="8345373"/>
                  </a:lnTo>
                  <a:lnTo>
                    <a:pt x="5934164" y="8306689"/>
                  </a:lnTo>
                  <a:lnTo>
                    <a:pt x="5961862" y="8268792"/>
                  </a:lnTo>
                  <a:lnTo>
                    <a:pt x="5978474" y="8207959"/>
                  </a:lnTo>
                  <a:lnTo>
                    <a:pt x="5995898" y="8160423"/>
                  </a:lnTo>
                  <a:lnTo>
                    <a:pt x="6004572" y="8102638"/>
                  </a:lnTo>
                  <a:lnTo>
                    <a:pt x="6010453" y="8073161"/>
                  </a:lnTo>
                  <a:lnTo>
                    <a:pt x="6013386" y="8058417"/>
                  </a:lnTo>
                  <a:lnTo>
                    <a:pt x="6012980" y="8004137"/>
                  </a:lnTo>
                  <a:lnTo>
                    <a:pt x="6007646" y="7951749"/>
                  </a:lnTo>
                  <a:lnTo>
                    <a:pt x="5997156" y="7901356"/>
                  </a:lnTo>
                  <a:lnTo>
                    <a:pt x="5981243" y="7853045"/>
                  </a:lnTo>
                  <a:lnTo>
                    <a:pt x="5912675" y="7675308"/>
                  </a:lnTo>
                  <a:lnTo>
                    <a:pt x="5893359" y="7628318"/>
                  </a:lnTo>
                  <a:lnTo>
                    <a:pt x="5872404" y="7581951"/>
                  </a:lnTo>
                  <a:lnTo>
                    <a:pt x="5848362" y="7536777"/>
                  </a:lnTo>
                  <a:lnTo>
                    <a:pt x="5819432" y="7493482"/>
                  </a:lnTo>
                  <a:lnTo>
                    <a:pt x="5783783" y="7452766"/>
                  </a:lnTo>
                  <a:lnTo>
                    <a:pt x="5757710" y="7430694"/>
                  </a:lnTo>
                  <a:lnTo>
                    <a:pt x="5757710" y="8034414"/>
                  </a:lnTo>
                  <a:lnTo>
                    <a:pt x="5752655" y="8077187"/>
                  </a:lnTo>
                  <a:lnTo>
                    <a:pt x="5735967" y="8110829"/>
                  </a:lnTo>
                  <a:lnTo>
                    <a:pt x="5726925" y="8141538"/>
                  </a:lnTo>
                  <a:lnTo>
                    <a:pt x="5713082" y="8160474"/>
                  </a:lnTo>
                  <a:lnTo>
                    <a:pt x="5695988" y="8180667"/>
                  </a:lnTo>
                  <a:lnTo>
                    <a:pt x="5672645" y="8203273"/>
                  </a:lnTo>
                  <a:lnTo>
                    <a:pt x="5623052" y="8222374"/>
                  </a:lnTo>
                  <a:lnTo>
                    <a:pt x="5580113" y="8225307"/>
                  </a:lnTo>
                  <a:lnTo>
                    <a:pt x="5542369" y="8212620"/>
                  </a:lnTo>
                  <a:lnTo>
                    <a:pt x="5508396" y="8184870"/>
                  </a:lnTo>
                  <a:lnTo>
                    <a:pt x="5481358" y="8154467"/>
                  </a:lnTo>
                  <a:lnTo>
                    <a:pt x="5455234" y="8110080"/>
                  </a:lnTo>
                  <a:lnTo>
                    <a:pt x="5439207" y="8075435"/>
                  </a:lnTo>
                  <a:lnTo>
                    <a:pt x="5425452" y="8039900"/>
                  </a:lnTo>
                  <a:lnTo>
                    <a:pt x="5412676" y="8003997"/>
                  </a:lnTo>
                  <a:lnTo>
                    <a:pt x="5395112" y="7956321"/>
                  </a:lnTo>
                  <a:lnTo>
                    <a:pt x="5382628" y="7920291"/>
                  </a:lnTo>
                  <a:lnTo>
                    <a:pt x="5362816" y="7873492"/>
                  </a:lnTo>
                  <a:lnTo>
                    <a:pt x="5348389" y="7838224"/>
                  </a:lnTo>
                  <a:lnTo>
                    <a:pt x="5338546" y="7787576"/>
                  </a:lnTo>
                  <a:lnTo>
                    <a:pt x="5341556" y="7745590"/>
                  </a:lnTo>
                  <a:lnTo>
                    <a:pt x="5351932" y="7700759"/>
                  </a:lnTo>
                  <a:lnTo>
                    <a:pt x="5357647" y="7671346"/>
                  </a:lnTo>
                  <a:lnTo>
                    <a:pt x="5367223" y="7654036"/>
                  </a:lnTo>
                  <a:lnTo>
                    <a:pt x="5371719" y="7625093"/>
                  </a:lnTo>
                  <a:lnTo>
                    <a:pt x="5375859" y="7596276"/>
                  </a:lnTo>
                  <a:lnTo>
                    <a:pt x="5392115" y="7562799"/>
                  </a:lnTo>
                  <a:lnTo>
                    <a:pt x="5412689" y="7541260"/>
                  </a:lnTo>
                  <a:lnTo>
                    <a:pt x="5438787" y="7531214"/>
                  </a:lnTo>
                  <a:lnTo>
                    <a:pt x="5480723" y="7555890"/>
                  </a:lnTo>
                  <a:lnTo>
                    <a:pt x="5509018" y="7572210"/>
                  </a:lnTo>
                  <a:lnTo>
                    <a:pt x="5563755" y="7605560"/>
                  </a:lnTo>
                  <a:lnTo>
                    <a:pt x="5592610" y="7635278"/>
                  </a:lnTo>
                  <a:lnTo>
                    <a:pt x="5628094" y="7676045"/>
                  </a:lnTo>
                  <a:lnTo>
                    <a:pt x="5653557" y="7720673"/>
                  </a:lnTo>
                  <a:lnTo>
                    <a:pt x="5673306" y="7767510"/>
                  </a:lnTo>
                  <a:lnTo>
                    <a:pt x="5692051" y="7814729"/>
                  </a:lnTo>
                  <a:lnTo>
                    <a:pt x="5705640" y="7850327"/>
                  </a:lnTo>
                  <a:lnTo>
                    <a:pt x="5732437" y="7921663"/>
                  </a:lnTo>
                  <a:lnTo>
                    <a:pt x="5745835" y="7957325"/>
                  </a:lnTo>
                  <a:lnTo>
                    <a:pt x="5755500" y="7994434"/>
                  </a:lnTo>
                  <a:lnTo>
                    <a:pt x="5757710" y="8034414"/>
                  </a:lnTo>
                  <a:lnTo>
                    <a:pt x="5757710" y="7430694"/>
                  </a:lnTo>
                  <a:lnTo>
                    <a:pt x="5739600" y="7415352"/>
                  </a:lnTo>
                  <a:lnTo>
                    <a:pt x="5696724" y="7391032"/>
                  </a:lnTo>
                  <a:lnTo>
                    <a:pt x="5649188" y="7354900"/>
                  </a:lnTo>
                  <a:lnTo>
                    <a:pt x="5634545" y="7346937"/>
                  </a:lnTo>
                  <a:lnTo>
                    <a:pt x="5605272" y="7330999"/>
                  </a:lnTo>
                  <a:lnTo>
                    <a:pt x="5554954" y="7295934"/>
                  </a:lnTo>
                  <a:lnTo>
                    <a:pt x="5674576" y="7140994"/>
                  </a:lnTo>
                  <a:lnTo>
                    <a:pt x="5709780" y="7113816"/>
                  </a:lnTo>
                  <a:lnTo>
                    <a:pt x="5741314" y="7074446"/>
                  </a:lnTo>
                  <a:lnTo>
                    <a:pt x="5817870" y="7017740"/>
                  </a:lnTo>
                  <a:lnTo>
                    <a:pt x="5895327" y="6960692"/>
                  </a:lnTo>
                  <a:lnTo>
                    <a:pt x="5928385" y="6920738"/>
                  </a:lnTo>
                  <a:lnTo>
                    <a:pt x="5964517" y="6893217"/>
                  </a:lnTo>
                  <a:lnTo>
                    <a:pt x="5967755" y="6878358"/>
                  </a:lnTo>
                  <a:lnTo>
                    <a:pt x="6045162" y="6848551"/>
                  </a:lnTo>
                  <a:lnTo>
                    <a:pt x="6221273" y="6726275"/>
                  </a:lnTo>
                  <a:lnTo>
                    <a:pt x="6259766" y="6684238"/>
                  </a:lnTo>
                  <a:lnTo>
                    <a:pt x="6394729" y="6577812"/>
                  </a:lnTo>
                  <a:lnTo>
                    <a:pt x="6424689" y="6552666"/>
                  </a:lnTo>
                  <a:lnTo>
                    <a:pt x="6459690" y="6539179"/>
                  </a:lnTo>
                  <a:lnTo>
                    <a:pt x="6489674" y="6514020"/>
                  </a:lnTo>
                  <a:lnTo>
                    <a:pt x="6518338" y="6489370"/>
                  </a:lnTo>
                  <a:lnTo>
                    <a:pt x="6688518" y="6369393"/>
                  </a:lnTo>
                  <a:lnTo>
                    <a:pt x="7450709" y="6075819"/>
                  </a:lnTo>
                  <a:lnTo>
                    <a:pt x="7495997" y="6044768"/>
                  </a:lnTo>
                  <a:lnTo>
                    <a:pt x="7550340" y="6037440"/>
                  </a:lnTo>
                  <a:lnTo>
                    <a:pt x="7649388" y="5999289"/>
                  </a:lnTo>
                  <a:lnTo>
                    <a:pt x="7703083" y="5992215"/>
                  </a:lnTo>
                  <a:lnTo>
                    <a:pt x="7724889" y="5997435"/>
                  </a:lnTo>
                  <a:lnTo>
                    <a:pt x="7759408" y="5984138"/>
                  </a:lnTo>
                  <a:lnTo>
                    <a:pt x="7779296" y="5990082"/>
                  </a:lnTo>
                  <a:lnTo>
                    <a:pt x="7875968" y="6007290"/>
                  </a:lnTo>
                  <a:lnTo>
                    <a:pt x="7923644" y="6016142"/>
                  </a:lnTo>
                  <a:lnTo>
                    <a:pt x="7975409" y="6037034"/>
                  </a:lnTo>
                  <a:lnTo>
                    <a:pt x="8068424" y="6055652"/>
                  </a:lnTo>
                  <a:lnTo>
                    <a:pt x="8118767" y="6077089"/>
                  </a:lnTo>
                  <a:lnTo>
                    <a:pt x="8208810" y="6096838"/>
                  </a:lnTo>
                  <a:lnTo>
                    <a:pt x="8257629" y="6118872"/>
                  </a:lnTo>
                  <a:lnTo>
                    <a:pt x="8305914" y="6141097"/>
                  </a:lnTo>
                  <a:lnTo>
                    <a:pt x="8349094" y="6151677"/>
                  </a:lnTo>
                  <a:lnTo>
                    <a:pt x="8397799" y="6173749"/>
                  </a:lnTo>
                  <a:lnTo>
                    <a:pt x="8408670" y="618317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>
              <a:lnSpc>
                <a:spcPct val="100000"/>
              </a:lnSpc>
              <a:spcBef>
                <a:spcPts val="100"/>
              </a:spcBef>
            </a:pPr>
            <a:r>
              <a:rPr dirty="0"/>
              <a:t>Sobre</a:t>
            </a:r>
            <a:r>
              <a:rPr spc="425" dirty="0"/>
              <a:t> </a:t>
            </a:r>
            <a:r>
              <a:rPr spc="114" dirty="0"/>
              <a:t>a</a:t>
            </a:r>
            <a:r>
              <a:rPr spc="425" dirty="0"/>
              <a:t> </a:t>
            </a:r>
            <a:r>
              <a:rPr spc="-25" dirty="0"/>
              <a:t>Cia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xfrm>
            <a:off x="761609" y="2584136"/>
            <a:ext cx="8297545" cy="533280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12395" algn="just">
              <a:lnSpc>
                <a:spcPct val="115700"/>
              </a:lnSpc>
              <a:spcBef>
                <a:spcPts val="95"/>
              </a:spcBef>
            </a:pPr>
            <a:r>
              <a:rPr spc="200" dirty="0"/>
              <a:t>A</a:t>
            </a:r>
            <a:r>
              <a:rPr spc="-155" dirty="0"/>
              <a:t> </a:t>
            </a:r>
            <a:r>
              <a:rPr spc="160" dirty="0"/>
              <a:t>Cia</a:t>
            </a:r>
            <a:r>
              <a:rPr spc="-150" dirty="0"/>
              <a:t> </a:t>
            </a:r>
            <a:r>
              <a:rPr spc="185" dirty="0"/>
              <a:t>de</a:t>
            </a:r>
            <a:r>
              <a:rPr spc="-150" dirty="0"/>
              <a:t> </a:t>
            </a:r>
            <a:r>
              <a:rPr spc="105" dirty="0"/>
              <a:t>Dança</a:t>
            </a:r>
            <a:r>
              <a:rPr spc="-150" dirty="0"/>
              <a:t> </a:t>
            </a:r>
            <a:r>
              <a:rPr spc="160" dirty="0"/>
              <a:t>Casa</a:t>
            </a:r>
            <a:r>
              <a:rPr spc="-150" dirty="0"/>
              <a:t> </a:t>
            </a:r>
            <a:r>
              <a:rPr spc="140" dirty="0"/>
              <a:t>da</a:t>
            </a:r>
            <a:r>
              <a:rPr spc="-150" dirty="0"/>
              <a:t> </a:t>
            </a:r>
            <a:r>
              <a:rPr spc="155" dirty="0" err="1"/>
              <a:t>Comédia</a:t>
            </a:r>
            <a:r>
              <a:rPr spc="155" dirty="0"/>
              <a:t> </a:t>
            </a:r>
            <a:r>
              <a:rPr lang="pt-BR" spc="125" dirty="0"/>
              <a:t>C</a:t>
            </a:r>
            <a:r>
              <a:rPr spc="125" dirty="0" err="1"/>
              <a:t>earense</a:t>
            </a:r>
            <a:r>
              <a:rPr spc="-150" dirty="0"/>
              <a:t> </a:t>
            </a:r>
            <a:r>
              <a:rPr spc="130" dirty="0"/>
              <a:t>marcadas</a:t>
            </a:r>
            <a:r>
              <a:rPr spc="-150" dirty="0"/>
              <a:t> </a:t>
            </a:r>
            <a:r>
              <a:rPr spc="125" dirty="0"/>
              <a:t>por</a:t>
            </a:r>
            <a:r>
              <a:rPr spc="-150" dirty="0"/>
              <a:t> </a:t>
            </a:r>
            <a:r>
              <a:rPr spc="105" dirty="0"/>
              <a:t>shows</a:t>
            </a:r>
            <a:r>
              <a:rPr spc="-145" dirty="0"/>
              <a:t> </a:t>
            </a:r>
            <a:r>
              <a:rPr spc="114" dirty="0"/>
              <a:t>nos</a:t>
            </a:r>
            <a:r>
              <a:rPr spc="-150" dirty="0"/>
              <a:t> </a:t>
            </a:r>
            <a:r>
              <a:rPr spc="140" dirty="0"/>
              <a:t>palcos </a:t>
            </a:r>
            <a:r>
              <a:rPr spc="190" dirty="0"/>
              <a:t>do</a:t>
            </a:r>
            <a:r>
              <a:rPr spc="-100" dirty="0"/>
              <a:t> </a:t>
            </a:r>
            <a:r>
              <a:rPr spc="60" dirty="0"/>
              <a:t>Theatro</a:t>
            </a:r>
            <a:r>
              <a:rPr spc="-95" dirty="0"/>
              <a:t> </a:t>
            </a:r>
            <a:r>
              <a:rPr spc="175" dirty="0"/>
              <a:t>José</a:t>
            </a:r>
            <a:r>
              <a:rPr spc="-95" dirty="0"/>
              <a:t> </a:t>
            </a:r>
            <a:r>
              <a:rPr spc="185" dirty="0"/>
              <a:t>de</a:t>
            </a:r>
            <a:r>
              <a:rPr spc="-95" dirty="0"/>
              <a:t> </a:t>
            </a:r>
            <a:r>
              <a:rPr dirty="0"/>
              <a:t>Alencar,</a:t>
            </a:r>
            <a:r>
              <a:rPr spc="-95" dirty="0"/>
              <a:t> </a:t>
            </a:r>
            <a:r>
              <a:rPr spc="60" dirty="0"/>
              <a:t>Teatro</a:t>
            </a:r>
            <a:r>
              <a:rPr spc="-95" dirty="0"/>
              <a:t> </a:t>
            </a:r>
            <a:r>
              <a:rPr spc="75" dirty="0"/>
              <a:t>Arena </a:t>
            </a:r>
            <a:r>
              <a:rPr spc="55" dirty="0"/>
              <a:t>Aldeota,</a:t>
            </a:r>
            <a:r>
              <a:rPr spc="-150" dirty="0"/>
              <a:t> </a:t>
            </a:r>
            <a:r>
              <a:rPr spc="210" dirty="0"/>
              <a:t>Cuca</a:t>
            </a:r>
            <a:r>
              <a:rPr spc="-150" dirty="0"/>
              <a:t> </a:t>
            </a:r>
            <a:r>
              <a:rPr spc="145" dirty="0"/>
              <a:t>Mondubim</a:t>
            </a:r>
            <a:r>
              <a:rPr spc="-150" dirty="0"/>
              <a:t> </a:t>
            </a:r>
            <a:r>
              <a:rPr spc="140" dirty="0"/>
              <a:t>e</a:t>
            </a:r>
            <a:r>
              <a:rPr spc="-145" dirty="0"/>
              <a:t> </a:t>
            </a:r>
            <a:r>
              <a:rPr spc="95" dirty="0"/>
              <a:t>no</a:t>
            </a:r>
            <a:r>
              <a:rPr spc="-150" dirty="0"/>
              <a:t> </a:t>
            </a:r>
            <a:r>
              <a:rPr spc="150" dirty="0"/>
              <a:t>palco</a:t>
            </a:r>
            <a:r>
              <a:rPr spc="-150" dirty="0"/>
              <a:t> </a:t>
            </a:r>
            <a:r>
              <a:rPr spc="114" dirty="0"/>
              <a:t>da </a:t>
            </a:r>
            <a:r>
              <a:rPr spc="95" dirty="0"/>
              <a:t>própria</a:t>
            </a:r>
            <a:r>
              <a:rPr spc="-150" dirty="0"/>
              <a:t> </a:t>
            </a:r>
            <a:r>
              <a:rPr spc="160" dirty="0"/>
              <a:t>Casa</a:t>
            </a:r>
            <a:r>
              <a:rPr spc="-145" dirty="0"/>
              <a:t> </a:t>
            </a:r>
            <a:r>
              <a:rPr spc="140" dirty="0"/>
              <a:t>da</a:t>
            </a:r>
            <a:r>
              <a:rPr spc="-145" dirty="0"/>
              <a:t> </a:t>
            </a:r>
            <a:r>
              <a:rPr spc="165" dirty="0" err="1"/>
              <a:t>Comédia</a:t>
            </a:r>
            <a:r>
              <a:rPr spc="-145" dirty="0"/>
              <a:t> </a:t>
            </a:r>
            <a:r>
              <a:rPr spc="75" dirty="0" err="1"/>
              <a:t>Cearense</a:t>
            </a:r>
            <a:r>
              <a:rPr lang="pt-BR" spc="75" dirty="0"/>
              <a:t> possui </a:t>
            </a:r>
            <a:r>
              <a:rPr spc="90" dirty="0" err="1"/>
              <a:t>coreografias</a:t>
            </a:r>
            <a:r>
              <a:rPr spc="-140" dirty="0"/>
              <a:t> </a:t>
            </a:r>
            <a:r>
              <a:rPr spc="114" dirty="0" err="1"/>
              <a:t>inesquecíveis</a:t>
            </a:r>
            <a:r>
              <a:rPr spc="-140" dirty="0"/>
              <a:t> </a:t>
            </a:r>
            <a:r>
              <a:rPr spc="200" dirty="0" err="1"/>
              <a:t>como</a:t>
            </a:r>
            <a:r>
              <a:rPr lang="pt-BR" spc="200" dirty="0"/>
              <a:t>:</a:t>
            </a:r>
            <a:r>
              <a:rPr spc="-140" dirty="0"/>
              <a:t> </a:t>
            </a:r>
            <a:r>
              <a:rPr spc="-10" dirty="0"/>
              <a:t>Tango, </a:t>
            </a:r>
            <a:r>
              <a:rPr dirty="0"/>
              <a:t>Gafieira,</a:t>
            </a:r>
            <a:r>
              <a:rPr spc="-110" dirty="0"/>
              <a:t> </a:t>
            </a:r>
            <a:r>
              <a:rPr spc="-10" dirty="0"/>
              <a:t>Salsa,</a:t>
            </a:r>
            <a:r>
              <a:rPr spc="-110" dirty="0"/>
              <a:t> </a:t>
            </a:r>
            <a:r>
              <a:rPr dirty="0"/>
              <a:t>Maxixe,</a:t>
            </a:r>
            <a:r>
              <a:rPr spc="-110" dirty="0"/>
              <a:t> </a:t>
            </a:r>
            <a:r>
              <a:rPr spc="70" dirty="0"/>
              <a:t>Mambo,</a:t>
            </a:r>
            <a:r>
              <a:rPr spc="-110" dirty="0"/>
              <a:t> </a:t>
            </a:r>
            <a:r>
              <a:rPr spc="80" dirty="0"/>
              <a:t>Merengue </a:t>
            </a:r>
            <a:r>
              <a:rPr spc="140" dirty="0"/>
              <a:t>e</a:t>
            </a:r>
            <a:r>
              <a:rPr spc="-155" dirty="0"/>
              <a:t> </a:t>
            </a:r>
            <a:r>
              <a:rPr spc="80" dirty="0"/>
              <a:t>Boogie</a:t>
            </a:r>
            <a:r>
              <a:rPr spc="-150" dirty="0"/>
              <a:t> </a:t>
            </a:r>
            <a:r>
              <a:rPr spc="105" dirty="0"/>
              <a:t>Woogie</a:t>
            </a:r>
            <a:r>
              <a:rPr spc="-155" dirty="0"/>
              <a:t> </a:t>
            </a:r>
            <a:r>
              <a:rPr spc="140" dirty="0"/>
              <a:t>que</a:t>
            </a:r>
            <a:r>
              <a:rPr spc="-150" dirty="0"/>
              <a:t> </a:t>
            </a:r>
            <a:r>
              <a:rPr spc="150" dirty="0"/>
              <a:t>se</a:t>
            </a:r>
            <a:r>
              <a:rPr spc="-155" dirty="0"/>
              <a:t> </a:t>
            </a:r>
            <a:r>
              <a:rPr spc="135" dirty="0"/>
              <a:t>destacaram</a:t>
            </a:r>
            <a:r>
              <a:rPr spc="-150" dirty="0"/>
              <a:t> </a:t>
            </a:r>
            <a:r>
              <a:rPr spc="70" dirty="0"/>
              <a:t>no </a:t>
            </a:r>
            <a:r>
              <a:rPr spc="95" dirty="0" err="1"/>
              <a:t>início</a:t>
            </a:r>
            <a:r>
              <a:rPr spc="-145" dirty="0"/>
              <a:t> </a:t>
            </a:r>
            <a:r>
              <a:rPr lang="pt-BR" spc="140" dirty="0"/>
              <a:t>de sua história.</a:t>
            </a:r>
            <a:endParaRPr spc="37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238625" cy="1220470"/>
          </a:xfrm>
          <a:custGeom>
            <a:avLst/>
            <a:gdLst/>
            <a:ahLst/>
            <a:cxnLst/>
            <a:rect l="l" t="t" r="r" b="b"/>
            <a:pathLst>
              <a:path w="4238625" h="1220470">
                <a:moveTo>
                  <a:pt x="2439550" y="344892"/>
                </a:moveTo>
                <a:lnTo>
                  <a:pt x="1498188" y="562029"/>
                </a:lnTo>
                <a:lnTo>
                  <a:pt x="1553385" y="545903"/>
                </a:lnTo>
                <a:lnTo>
                  <a:pt x="1552125" y="546194"/>
                </a:lnTo>
                <a:lnTo>
                  <a:pt x="1601944" y="525115"/>
                </a:lnTo>
                <a:lnTo>
                  <a:pt x="1650553" y="499470"/>
                </a:lnTo>
                <a:lnTo>
                  <a:pt x="1697441" y="471567"/>
                </a:lnTo>
                <a:lnTo>
                  <a:pt x="1744265" y="442522"/>
                </a:lnTo>
                <a:lnTo>
                  <a:pt x="1787376" y="416888"/>
                </a:lnTo>
                <a:lnTo>
                  <a:pt x="1831189" y="392391"/>
                </a:lnTo>
                <a:lnTo>
                  <a:pt x="1972279" y="316421"/>
                </a:lnTo>
                <a:lnTo>
                  <a:pt x="1980634" y="311700"/>
                </a:lnTo>
                <a:lnTo>
                  <a:pt x="1988430" y="306409"/>
                </a:lnTo>
                <a:lnTo>
                  <a:pt x="2028140" y="269794"/>
                </a:lnTo>
                <a:lnTo>
                  <a:pt x="2065172" y="246556"/>
                </a:lnTo>
                <a:lnTo>
                  <a:pt x="2104897" y="227810"/>
                </a:lnTo>
                <a:lnTo>
                  <a:pt x="2145983" y="210898"/>
                </a:lnTo>
                <a:lnTo>
                  <a:pt x="2176488" y="196800"/>
                </a:lnTo>
                <a:lnTo>
                  <a:pt x="2206171" y="180700"/>
                </a:lnTo>
                <a:lnTo>
                  <a:pt x="2235531" y="163793"/>
                </a:lnTo>
                <a:lnTo>
                  <a:pt x="2265068" y="147278"/>
                </a:lnTo>
                <a:lnTo>
                  <a:pt x="2393362" y="79799"/>
                </a:lnTo>
                <a:lnTo>
                  <a:pt x="2435556" y="56315"/>
                </a:lnTo>
                <a:lnTo>
                  <a:pt x="2464063" y="38647"/>
                </a:lnTo>
                <a:lnTo>
                  <a:pt x="2519592" y="728"/>
                </a:lnTo>
                <a:lnTo>
                  <a:pt x="2520725" y="0"/>
                </a:lnTo>
                <a:lnTo>
                  <a:pt x="3331962" y="0"/>
                </a:lnTo>
                <a:lnTo>
                  <a:pt x="3004383" y="75560"/>
                </a:lnTo>
                <a:lnTo>
                  <a:pt x="2954465" y="88304"/>
                </a:lnTo>
                <a:lnTo>
                  <a:pt x="2909846" y="102741"/>
                </a:lnTo>
                <a:lnTo>
                  <a:pt x="2909602" y="102797"/>
                </a:lnTo>
                <a:lnTo>
                  <a:pt x="2865861" y="120012"/>
                </a:lnTo>
                <a:lnTo>
                  <a:pt x="2823059" y="138821"/>
                </a:lnTo>
                <a:lnTo>
                  <a:pt x="2780737" y="158927"/>
                </a:lnTo>
                <a:lnTo>
                  <a:pt x="2738763" y="179904"/>
                </a:lnTo>
                <a:lnTo>
                  <a:pt x="2655322" y="222776"/>
                </a:lnTo>
                <a:lnTo>
                  <a:pt x="2608149" y="247896"/>
                </a:lnTo>
                <a:lnTo>
                  <a:pt x="2561574" y="274188"/>
                </a:lnTo>
                <a:lnTo>
                  <a:pt x="2439550" y="344892"/>
                </a:lnTo>
                <a:close/>
              </a:path>
              <a:path w="4238625" h="1220470">
                <a:moveTo>
                  <a:pt x="4024770" y="69637"/>
                </a:moveTo>
                <a:lnTo>
                  <a:pt x="3835236" y="92543"/>
                </a:lnTo>
                <a:lnTo>
                  <a:pt x="3787819" y="97544"/>
                </a:lnTo>
                <a:lnTo>
                  <a:pt x="3740361" y="101629"/>
                </a:lnTo>
                <a:lnTo>
                  <a:pt x="3692847" y="104485"/>
                </a:lnTo>
                <a:lnTo>
                  <a:pt x="3643057" y="103300"/>
                </a:lnTo>
                <a:lnTo>
                  <a:pt x="3593061" y="97325"/>
                </a:lnTo>
                <a:lnTo>
                  <a:pt x="3542774" y="89611"/>
                </a:lnTo>
                <a:lnTo>
                  <a:pt x="3492795" y="83294"/>
                </a:lnTo>
                <a:lnTo>
                  <a:pt x="3465654" y="82077"/>
                </a:lnTo>
                <a:lnTo>
                  <a:pt x="3411141" y="82276"/>
                </a:lnTo>
                <a:lnTo>
                  <a:pt x="3384157" y="80326"/>
                </a:lnTo>
                <a:lnTo>
                  <a:pt x="3338073" y="73498"/>
                </a:lnTo>
                <a:lnTo>
                  <a:pt x="3246237" y="57268"/>
                </a:lnTo>
                <a:lnTo>
                  <a:pt x="3200260" y="49512"/>
                </a:lnTo>
                <a:lnTo>
                  <a:pt x="3185629" y="47456"/>
                </a:lnTo>
                <a:lnTo>
                  <a:pt x="3170771" y="46160"/>
                </a:lnTo>
                <a:lnTo>
                  <a:pt x="3156019" y="46159"/>
                </a:lnTo>
                <a:lnTo>
                  <a:pt x="3141706" y="47987"/>
                </a:lnTo>
                <a:lnTo>
                  <a:pt x="3047573" y="66515"/>
                </a:lnTo>
                <a:lnTo>
                  <a:pt x="2995542" y="77599"/>
                </a:lnTo>
                <a:lnTo>
                  <a:pt x="3331962" y="0"/>
                </a:lnTo>
                <a:lnTo>
                  <a:pt x="4238318" y="0"/>
                </a:lnTo>
                <a:lnTo>
                  <a:pt x="4193393" y="19888"/>
                </a:lnTo>
                <a:lnTo>
                  <a:pt x="4149929" y="30391"/>
                </a:lnTo>
                <a:lnTo>
                  <a:pt x="4023571" y="59537"/>
                </a:lnTo>
                <a:lnTo>
                  <a:pt x="4024134" y="64388"/>
                </a:lnTo>
                <a:lnTo>
                  <a:pt x="4024770" y="69637"/>
                </a:lnTo>
                <a:close/>
              </a:path>
              <a:path w="4238625" h="1220470">
                <a:moveTo>
                  <a:pt x="0" y="1220110"/>
                </a:moveTo>
                <a:lnTo>
                  <a:pt x="0" y="914156"/>
                </a:lnTo>
                <a:lnTo>
                  <a:pt x="23512" y="903691"/>
                </a:lnTo>
                <a:lnTo>
                  <a:pt x="57330" y="889449"/>
                </a:lnTo>
                <a:lnTo>
                  <a:pt x="91094" y="874581"/>
                </a:lnTo>
                <a:lnTo>
                  <a:pt x="109074" y="865661"/>
                </a:lnTo>
                <a:lnTo>
                  <a:pt x="143938" y="846990"/>
                </a:lnTo>
                <a:lnTo>
                  <a:pt x="161687" y="838072"/>
                </a:lnTo>
                <a:lnTo>
                  <a:pt x="233307" y="803176"/>
                </a:lnTo>
                <a:lnTo>
                  <a:pt x="269491" y="786733"/>
                </a:lnTo>
                <a:lnTo>
                  <a:pt x="306409" y="772426"/>
                </a:lnTo>
                <a:lnTo>
                  <a:pt x="355407" y="756170"/>
                </a:lnTo>
                <a:lnTo>
                  <a:pt x="404729" y="740838"/>
                </a:lnTo>
                <a:lnTo>
                  <a:pt x="454285" y="726197"/>
                </a:lnTo>
                <a:lnTo>
                  <a:pt x="553729" y="698058"/>
                </a:lnTo>
                <a:lnTo>
                  <a:pt x="607259" y="686089"/>
                </a:lnTo>
                <a:lnTo>
                  <a:pt x="661298" y="679196"/>
                </a:lnTo>
                <a:lnTo>
                  <a:pt x="715975" y="676126"/>
                </a:lnTo>
                <a:lnTo>
                  <a:pt x="771420" y="675625"/>
                </a:lnTo>
                <a:lnTo>
                  <a:pt x="875890" y="676990"/>
                </a:lnTo>
                <a:lnTo>
                  <a:pt x="928157" y="676729"/>
                </a:lnTo>
                <a:lnTo>
                  <a:pt x="980404" y="674556"/>
                </a:lnTo>
                <a:lnTo>
                  <a:pt x="1031984" y="669565"/>
                </a:lnTo>
                <a:lnTo>
                  <a:pt x="1031228" y="669739"/>
                </a:lnTo>
                <a:lnTo>
                  <a:pt x="1084711" y="660614"/>
                </a:lnTo>
                <a:lnTo>
                  <a:pt x="2430318" y="350233"/>
                </a:lnTo>
                <a:lnTo>
                  <a:pt x="2319456" y="414720"/>
                </a:lnTo>
                <a:lnTo>
                  <a:pt x="2308389" y="420675"/>
                </a:lnTo>
                <a:lnTo>
                  <a:pt x="2285822" y="431828"/>
                </a:lnTo>
                <a:lnTo>
                  <a:pt x="2274724" y="437735"/>
                </a:lnTo>
                <a:lnTo>
                  <a:pt x="2084600" y="547740"/>
                </a:lnTo>
                <a:lnTo>
                  <a:pt x="2041891" y="573737"/>
                </a:lnTo>
                <a:lnTo>
                  <a:pt x="1979548" y="613827"/>
                </a:lnTo>
                <a:lnTo>
                  <a:pt x="1975980" y="618862"/>
                </a:lnTo>
                <a:lnTo>
                  <a:pt x="1923227" y="648234"/>
                </a:lnTo>
                <a:lnTo>
                  <a:pt x="651492" y="941575"/>
                </a:lnTo>
                <a:lnTo>
                  <a:pt x="603773" y="952932"/>
                </a:lnTo>
                <a:lnTo>
                  <a:pt x="556305" y="966257"/>
                </a:lnTo>
                <a:lnTo>
                  <a:pt x="508932" y="980278"/>
                </a:lnTo>
                <a:lnTo>
                  <a:pt x="461502" y="993720"/>
                </a:lnTo>
                <a:lnTo>
                  <a:pt x="451538" y="997035"/>
                </a:lnTo>
                <a:lnTo>
                  <a:pt x="441747" y="1001024"/>
                </a:lnTo>
                <a:lnTo>
                  <a:pt x="431942" y="1004881"/>
                </a:lnTo>
                <a:lnTo>
                  <a:pt x="421929" y="1007797"/>
                </a:lnTo>
                <a:lnTo>
                  <a:pt x="383162" y="1017792"/>
                </a:lnTo>
                <a:lnTo>
                  <a:pt x="346126" y="1031257"/>
                </a:lnTo>
                <a:lnTo>
                  <a:pt x="310608" y="1048894"/>
                </a:lnTo>
                <a:lnTo>
                  <a:pt x="276395" y="1071402"/>
                </a:lnTo>
                <a:lnTo>
                  <a:pt x="245689" y="1090279"/>
                </a:lnTo>
                <a:lnTo>
                  <a:pt x="212348" y="1105593"/>
                </a:lnTo>
                <a:lnTo>
                  <a:pt x="178230" y="1120006"/>
                </a:lnTo>
                <a:lnTo>
                  <a:pt x="145189" y="1136185"/>
                </a:lnTo>
                <a:lnTo>
                  <a:pt x="53091" y="1188493"/>
                </a:lnTo>
                <a:lnTo>
                  <a:pt x="7511" y="1215441"/>
                </a:lnTo>
                <a:lnTo>
                  <a:pt x="0" y="1220110"/>
                </a:lnTo>
                <a:close/>
              </a:path>
              <a:path w="4238625" h="1220470">
                <a:moveTo>
                  <a:pt x="2430318" y="350233"/>
                </a:moveTo>
                <a:lnTo>
                  <a:pt x="1084711" y="660614"/>
                </a:lnTo>
                <a:lnTo>
                  <a:pt x="1136707" y="646918"/>
                </a:lnTo>
                <a:lnTo>
                  <a:pt x="1187441" y="631903"/>
                </a:lnTo>
                <a:lnTo>
                  <a:pt x="1238686" y="618493"/>
                </a:lnTo>
                <a:lnTo>
                  <a:pt x="1290317" y="606302"/>
                </a:lnTo>
                <a:lnTo>
                  <a:pt x="1498188" y="562029"/>
                </a:lnTo>
                <a:lnTo>
                  <a:pt x="2439550" y="344892"/>
                </a:lnTo>
                <a:lnTo>
                  <a:pt x="2430318" y="350233"/>
                </a:lnTo>
                <a:close/>
              </a:path>
              <a:path w="4238625" h="1220470">
                <a:moveTo>
                  <a:pt x="1006095" y="937194"/>
                </a:moveTo>
                <a:lnTo>
                  <a:pt x="983728" y="941013"/>
                </a:lnTo>
                <a:lnTo>
                  <a:pt x="960581" y="941969"/>
                </a:lnTo>
                <a:lnTo>
                  <a:pt x="937115" y="941323"/>
                </a:lnTo>
                <a:lnTo>
                  <a:pt x="913793" y="940339"/>
                </a:lnTo>
                <a:lnTo>
                  <a:pt x="859995" y="937073"/>
                </a:lnTo>
                <a:lnTo>
                  <a:pt x="806128" y="932759"/>
                </a:lnTo>
                <a:lnTo>
                  <a:pt x="752550" y="930515"/>
                </a:lnTo>
                <a:lnTo>
                  <a:pt x="699617" y="933461"/>
                </a:lnTo>
                <a:lnTo>
                  <a:pt x="651492" y="941575"/>
                </a:lnTo>
                <a:lnTo>
                  <a:pt x="1923227" y="648234"/>
                </a:lnTo>
                <a:lnTo>
                  <a:pt x="1845287" y="691906"/>
                </a:lnTo>
                <a:lnTo>
                  <a:pt x="1802935" y="714476"/>
                </a:lnTo>
                <a:lnTo>
                  <a:pt x="1759959" y="735719"/>
                </a:lnTo>
                <a:lnTo>
                  <a:pt x="1714890" y="755777"/>
                </a:lnTo>
                <a:lnTo>
                  <a:pt x="1669304" y="773947"/>
                </a:lnTo>
                <a:lnTo>
                  <a:pt x="1623254" y="790421"/>
                </a:lnTo>
                <a:lnTo>
                  <a:pt x="1585475" y="802591"/>
                </a:lnTo>
                <a:lnTo>
                  <a:pt x="1056652" y="924571"/>
                </a:lnTo>
                <a:lnTo>
                  <a:pt x="1006095" y="937194"/>
                </a:lnTo>
                <a:close/>
              </a:path>
              <a:path w="4238625" h="1220470">
                <a:moveTo>
                  <a:pt x="1443789" y="841134"/>
                </a:moveTo>
                <a:lnTo>
                  <a:pt x="1387858" y="854035"/>
                </a:lnTo>
                <a:lnTo>
                  <a:pt x="1100977" y="914347"/>
                </a:lnTo>
                <a:lnTo>
                  <a:pt x="1585475" y="802591"/>
                </a:lnTo>
                <a:lnTo>
                  <a:pt x="1576791" y="805389"/>
                </a:lnTo>
                <a:lnTo>
                  <a:pt x="1529967" y="819044"/>
                </a:lnTo>
                <a:lnTo>
                  <a:pt x="1482836" y="831575"/>
                </a:lnTo>
                <a:lnTo>
                  <a:pt x="1443789" y="8411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945959" y="0"/>
            <a:ext cx="3342640" cy="1767839"/>
          </a:xfrm>
          <a:custGeom>
            <a:avLst/>
            <a:gdLst/>
            <a:ahLst/>
            <a:cxnLst/>
            <a:rect l="l" t="t" r="r" b="b"/>
            <a:pathLst>
              <a:path w="3342640" h="1767839">
                <a:moveTo>
                  <a:pt x="2320157" y="1767223"/>
                </a:moveTo>
                <a:lnTo>
                  <a:pt x="2265662" y="1759955"/>
                </a:lnTo>
                <a:lnTo>
                  <a:pt x="2217169" y="1744343"/>
                </a:lnTo>
                <a:lnTo>
                  <a:pt x="2175888" y="1720190"/>
                </a:lnTo>
                <a:lnTo>
                  <a:pt x="2143028" y="1687299"/>
                </a:lnTo>
                <a:lnTo>
                  <a:pt x="2119800" y="1645471"/>
                </a:lnTo>
                <a:lnTo>
                  <a:pt x="2107412" y="1594511"/>
                </a:lnTo>
                <a:lnTo>
                  <a:pt x="2102393" y="1545380"/>
                </a:lnTo>
                <a:lnTo>
                  <a:pt x="2099130" y="1496459"/>
                </a:lnTo>
                <a:lnTo>
                  <a:pt x="2097885" y="1447825"/>
                </a:lnTo>
                <a:lnTo>
                  <a:pt x="2098915" y="1400012"/>
                </a:lnTo>
                <a:lnTo>
                  <a:pt x="2102513" y="1351732"/>
                </a:lnTo>
                <a:lnTo>
                  <a:pt x="2108915" y="1304429"/>
                </a:lnTo>
                <a:lnTo>
                  <a:pt x="2118393" y="1257724"/>
                </a:lnTo>
                <a:lnTo>
                  <a:pt x="2131214" y="1211698"/>
                </a:lnTo>
                <a:lnTo>
                  <a:pt x="2147641" y="1166427"/>
                </a:lnTo>
                <a:lnTo>
                  <a:pt x="2167939" y="1121989"/>
                </a:lnTo>
                <a:lnTo>
                  <a:pt x="2192373" y="1078464"/>
                </a:lnTo>
                <a:lnTo>
                  <a:pt x="2221207" y="1035927"/>
                </a:lnTo>
                <a:lnTo>
                  <a:pt x="2255781" y="992888"/>
                </a:lnTo>
                <a:lnTo>
                  <a:pt x="2297381" y="961665"/>
                </a:lnTo>
                <a:lnTo>
                  <a:pt x="2320281" y="956780"/>
                </a:lnTo>
                <a:lnTo>
                  <a:pt x="2345620" y="957707"/>
                </a:lnTo>
                <a:lnTo>
                  <a:pt x="2372023" y="961173"/>
                </a:lnTo>
                <a:lnTo>
                  <a:pt x="2398114" y="963904"/>
                </a:lnTo>
                <a:lnTo>
                  <a:pt x="2398529" y="990969"/>
                </a:lnTo>
                <a:lnTo>
                  <a:pt x="2399996" y="1018710"/>
                </a:lnTo>
                <a:lnTo>
                  <a:pt x="2400015" y="1019073"/>
                </a:lnTo>
                <a:lnTo>
                  <a:pt x="2398536" y="1044325"/>
                </a:lnTo>
                <a:lnTo>
                  <a:pt x="2390051" y="1062833"/>
                </a:lnTo>
                <a:lnTo>
                  <a:pt x="2355631" y="1102679"/>
                </a:lnTo>
                <a:lnTo>
                  <a:pt x="2327512" y="1143744"/>
                </a:lnTo>
                <a:lnTo>
                  <a:pt x="2305120" y="1185922"/>
                </a:lnTo>
                <a:lnTo>
                  <a:pt x="2287882" y="1229109"/>
                </a:lnTo>
                <a:lnTo>
                  <a:pt x="2275225" y="1273199"/>
                </a:lnTo>
                <a:lnTo>
                  <a:pt x="2266574" y="1318085"/>
                </a:lnTo>
                <a:lnTo>
                  <a:pt x="2261358" y="1363663"/>
                </a:lnTo>
                <a:lnTo>
                  <a:pt x="2259002" y="1409826"/>
                </a:lnTo>
                <a:lnTo>
                  <a:pt x="2258933" y="1456470"/>
                </a:lnTo>
                <a:lnTo>
                  <a:pt x="2260578" y="1503489"/>
                </a:lnTo>
                <a:lnTo>
                  <a:pt x="2263363" y="1550776"/>
                </a:lnTo>
                <a:lnTo>
                  <a:pt x="2266716" y="1598227"/>
                </a:lnTo>
                <a:lnTo>
                  <a:pt x="2320630" y="1609265"/>
                </a:lnTo>
                <a:lnTo>
                  <a:pt x="2578590" y="1609265"/>
                </a:lnTo>
                <a:lnTo>
                  <a:pt x="2570479" y="1624676"/>
                </a:lnTo>
                <a:lnTo>
                  <a:pt x="2543574" y="1666209"/>
                </a:lnTo>
                <a:lnTo>
                  <a:pt x="2510492" y="1702143"/>
                </a:lnTo>
                <a:lnTo>
                  <a:pt x="2471422" y="1731345"/>
                </a:lnTo>
                <a:lnTo>
                  <a:pt x="2426551" y="1752681"/>
                </a:lnTo>
                <a:lnTo>
                  <a:pt x="2376067" y="1765018"/>
                </a:lnTo>
                <a:lnTo>
                  <a:pt x="2320157" y="1767223"/>
                </a:lnTo>
                <a:close/>
              </a:path>
              <a:path w="3342640" h="1767839">
                <a:moveTo>
                  <a:pt x="2578590" y="1609265"/>
                </a:moveTo>
                <a:lnTo>
                  <a:pt x="2320630" y="1609265"/>
                </a:lnTo>
                <a:lnTo>
                  <a:pt x="2367046" y="1605756"/>
                </a:lnTo>
                <a:lnTo>
                  <a:pt x="2406150" y="1588784"/>
                </a:lnTo>
                <a:lnTo>
                  <a:pt x="2438133" y="1559434"/>
                </a:lnTo>
                <a:lnTo>
                  <a:pt x="2463183" y="1518793"/>
                </a:lnTo>
                <a:lnTo>
                  <a:pt x="2483818" y="1474214"/>
                </a:lnTo>
                <a:lnTo>
                  <a:pt x="2503911" y="1429380"/>
                </a:lnTo>
                <a:lnTo>
                  <a:pt x="2523598" y="1384353"/>
                </a:lnTo>
                <a:lnTo>
                  <a:pt x="2543013" y="1339196"/>
                </a:lnTo>
                <a:lnTo>
                  <a:pt x="2581565" y="1248744"/>
                </a:lnTo>
                <a:lnTo>
                  <a:pt x="2600972" y="1203575"/>
                </a:lnTo>
                <a:lnTo>
                  <a:pt x="2620645" y="1158528"/>
                </a:lnTo>
                <a:lnTo>
                  <a:pt x="2640720" y="1113667"/>
                </a:lnTo>
                <a:lnTo>
                  <a:pt x="2670168" y="1064074"/>
                </a:lnTo>
                <a:lnTo>
                  <a:pt x="2709136" y="1021866"/>
                </a:lnTo>
                <a:lnTo>
                  <a:pt x="2721980" y="1018710"/>
                </a:lnTo>
                <a:lnTo>
                  <a:pt x="2741100" y="1021442"/>
                </a:lnTo>
                <a:lnTo>
                  <a:pt x="2784278" y="1058232"/>
                </a:lnTo>
                <a:lnTo>
                  <a:pt x="2796778" y="1103614"/>
                </a:lnTo>
                <a:lnTo>
                  <a:pt x="2793917" y="1123033"/>
                </a:lnTo>
                <a:lnTo>
                  <a:pt x="2774906" y="1169241"/>
                </a:lnTo>
                <a:lnTo>
                  <a:pt x="2736948" y="1261788"/>
                </a:lnTo>
                <a:lnTo>
                  <a:pt x="2717790" y="1308004"/>
                </a:lnTo>
                <a:lnTo>
                  <a:pt x="2698370" y="1354099"/>
                </a:lnTo>
                <a:lnTo>
                  <a:pt x="2678586" y="1400012"/>
                </a:lnTo>
                <a:lnTo>
                  <a:pt x="2658329" y="1445680"/>
                </a:lnTo>
                <a:lnTo>
                  <a:pt x="2637496" y="1491042"/>
                </a:lnTo>
                <a:lnTo>
                  <a:pt x="2615980" y="1536037"/>
                </a:lnTo>
                <a:lnTo>
                  <a:pt x="2593676" y="1580602"/>
                </a:lnTo>
                <a:lnTo>
                  <a:pt x="2578590" y="1609265"/>
                </a:lnTo>
                <a:close/>
              </a:path>
              <a:path w="3342640" h="1767839">
                <a:moveTo>
                  <a:pt x="1626930" y="773423"/>
                </a:moveTo>
                <a:lnTo>
                  <a:pt x="1586828" y="769288"/>
                </a:lnTo>
                <a:lnTo>
                  <a:pt x="1548090" y="750920"/>
                </a:lnTo>
                <a:lnTo>
                  <a:pt x="1513096" y="720877"/>
                </a:lnTo>
                <a:lnTo>
                  <a:pt x="1480914" y="682447"/>
                </a:lnTo>
                <a:lnTo>
                  <a:pt x="1454453" y="639080"/>
                </a:lnTo>
                <a:lnTo>
                  <a:pt x="1436625" y="594229"/>
                </a:lnTo>
                <a:lnTo>
                  <a:pt x="1430340" y="551345"/>
                </a:lnTo>
                <a:lnTo>
                  <a:pt x="1431328" y="499103"/>
                </a:lnTo>
                <a:lnTo>
                  <a:pt x="1433080" y="446861"/>
                </a:lnTo>
                <a:lnTo>
                  <a:pt x="1435523" y="394855"/>
                </a:lnTo>
                <a:lnTo>
                  <a:pt x="1438631" y="342389"/>
                </a:lnTo>
                <a:lnTo>
                  <a:pt x="1442311" y="290167"/>
                </a:lnTo>
                <a:lnTo>
                  <a:pt x="1446513" y="237958"/>
                </a:lnTo>
                <a:lnTo>
                  <a:pt x="1451067" y="187006"/>
                </a:lnTo>
                <a:lnTo>
                  <a:pt x="1456244" y="133599"/>
                </a:lnTo>
                <a:lnTo>
                  <a:pt x="1461652" y="81455"/>
                </a:lnTo>
                <a:lnTo>
                  <a:pt x="1467342" y="29340"/>
                </a:lnTo>
                <a:lnTo>
                  <a:pt x="1470672" y="0"/>
                </a:lnTo>
                <a:lnTo>
                  <a:pt x="1626603" y="0"/>
                </a:lnTo>
                <a:lnTo>
                  <a:pt x="1622863" y="43602"/>
                </a:lnTo>
                <a:lnTo>
                  <a:pt x="1618256" y="93799"/>
                </a:lnTo>
                <a:lnTo>
                  <a:pt x="1613418" y="143982"/>
                </a:lnTo>
                <a:lnTo>
                  <a:pt x="1608415" y="194156"/>
                </a:lnTo>
                <a:lnTo>
                  <a:pt x="1603318" y="244326"/>
                </a:lnTo>
                <a:lnTo>
                  <a:pt x="1598194" y="294495"/>
                </a:lnTo>
                <a:lnTo>
                  <a:pt x="1593112" y="344670"/>
                </a:lnTo>
                <a:lnTo>
                  <a:pt x="1588163" y="394622"/>
                </a:lnTo>
                <a:lnTo>
                  <a:pt x="1583346" y="445054"/>
                </a:lnTo>
                <a:lnTo>
                  <a:pt x="1578799" y="495274"/>
                </a:lnTo>
                <a:lnTo>
                  <a:pt x="1578875" y="510063"/>
                </a:lnTo>
                <a:lnTo>
                  <a:pt x="1578942" y="522912"/>
                </a:lnTo>
                <a:lnTo>
                  <a:pt x="1582778" y="550872"/>
                </a:lnTo>
                <a:lnTo>
                  <a:pt x="1588184" y="578971"/>
                </a:lnTo>
                <a:lnTo>
                  <a:pt x="1593034" y="607025"/>
                </a:lnTo>
                <a:lnTo>
                  <a:pt x="1635022" y="620565"/>
                </a:lnTo>
                <a:lnTo>
                  <a:pt x="1810969" y="620565"/>
                </a:lnTo>
                <a:lnTo>
                  <a:pt x="1796064" y="642994"/>
                </a:lnTo>
                <a:lnTo>
                  <a:pt x="1766312" y="686568"/>
                </a:lnTo>
                <a:lnTo>
                  <a:pt x="1738087" y="719897"/>
                </a:lnTo>
                <a:lnTo>
                  <a:pt x="1704293" y="746781"/>
                </a:lnTo>
                <a:lnTo>
                  <a:pt x="1666663" y="765272"/>
                </a:lnTo>
                <a:lnTo>
                  <a:pt x="1626930" y="773423"/>
                </a:lnTo>
                <a:close/>
              </a:path>
              <a:path w="3342640" h="1767839">
                <a:moveTo>
                  <a:pt x="1810969" y="620565"/>
                </a:moveTo>
                <a:lnTo>
                  <a:pt x="1635022" y="620565"/>
                </a:lnTo>
                <a:lnTo>
                  <a:pt x="1667518" y="576441"/>
                </a:lnTo>
                <a:lnTo>
                  <a:pt x="1700303" y="532497"/>
                </a:lnTo>
                <a:lnTo>
                  <a:pt x="1732118" y="487974"/>
                </a:lnTo>
                <a:lnTo>
                  <a:pt x="1761704" y="442114"/>
                </a:lnTo>
                <a:lnTo>
                  <a:pt x="1786834" y="398280"/>
                </a:lnTo>
                <a:lnTo>
                  <a:pt x="1810767" y="353713"/>
                </a:lnTo>
                <a:lnTo>
                  <a:pt x="1834236" y="308877"/>
                </a:lnTo>
                <a:lnTo>
                  <a:pt x="1857970" y="264235"/>
                </a:lnTo>
                <a:lnTo>
                  <a:pt x="1882703" y="220249"/>
                </a:lnTo>
                <a:lnTo>
                  <a:pt x="1909163" y="177384"/>
                </a:lnTo>
                <a:lnTo>
                  <a:pt x="1953452" y="147868"/>
                </a:lnTo>
                <a:lnTo>
                  <a:pt x="1982417" y="137564"/>
                </a:lnTo>
                <a:lnTo>
                  <a:pt x="2010309" y="126550"/>
                </a:lnTo>
                <a:lnTo>
                  <a:pt x="2022322" y="156303"/>
                </a:lnTo>
                <a:lnTo>
                  <a:pt x="2036030" y="187006"/>
                </a:lnTo>
                <a:lnTo>
                  <a:pt x="2045027" y="215076"/>
                </a:lnTo>
                <a:lnTo>
                  <a:pt x="2017011" y="282930"/>
                </a:lnTo>
                <a:lnTo>
                  <a:pt x="1990796" y="328777"/>
                </a:lnTo>
                <a:lnTo>
                  <a:pt x="1964234" y="374443"/>
                </a:lnTo>
                <a:lnTo>
                  <a:pt x="1937300" y="419899"/>
                </a:lnTo>
                <a:lnTo>
                  <a:pt x="1909964" y="465116"/>
                </a:lnTo>
                <a:lnTo>
                  <a:pt x="1882201" y="510063"/>
                </a:lnTo>
                <a:lnTo>
                  <a:pt x="1853981" y="554712"/>
                </a:lnTo>
                <a:lnTo>
                  <a:pt x="1825278" y="599032"/>
                </a:lnTo>
                <a:lnTo>
                  <a:pt x="1810969" y="620565"/>
                </a:lnTo>
                <a:close/>
              </a:path>
              <a:path w="3342640" h="1767839">
                <a:moveTo>
                  <a:pt x="595819" y="1408568"/>
                </a:moveTo>
                <a:lnTo>
                  <a:pt x="555649" y="1401831"/>
                </a:lnTo>
                <a:lnTo>
                  <a:pt x="520178" y="1384970"/>
                </a:lnTo>
                <a:lnTo>
                  <a:pt x="490288" y="1358268"/>
                </a:lnTo>
                <a:lnTo>
                  <a:pt x="466864" y="1322007"/>
                </a:lnTo>
                <a:lnTo>
                  <a:pt x="450787" y="1276469"/>
                </a:lnTo>
                <a:lnTo>
                  <a:pt x="439842" y="1225704"/>
                </a:lnTo>
                <a:lnTo>
                  <a:pt x="431525" y="1175015"/>
                </a:lnTo>
                <a:lnTo>
                  <a:pt x="425798" y="1124422"/>
                </a:lnTo>
                <a:lnTo>
                  <a:pt x="422623" y="1073946"/>
                </a:lnTo>
                <a:lnTo>
                  <a:pt x="421960" y="1023608"/>
                </a:lnTo>
                <a:lnTo>
                  <a:pt x="423772" y="973431"/>
                </a:lnTo>
                <a:lnTo>
                  <a:pt x="428018" y="923434"/>
                </a:lnTo>
                <a:lnTo>
                  <a:pt x="434661" y="873639"/>
                </a:lnTo>
                <a:lnTo>
                  <a:pt x="443661" y="824067"/>
                </a:lnTo>
                <a:lnTo>
                  <a:pt x="454981" y="774739"/>
                </a:lnTo>
                <a:lnTo>
                  <a:pt x="468581" y="725677"/>
                </a:lnTo>
                <a:lnTo>
                  <a:pt x="484423" y="676901"/>
                </a:lnTo>
                <a:lnTo>
                  <a:pt x="502468" y="628432"/>
                </a:lnTo>
                <a:lnTo>
                  <a:pt x="550941" y="575178"/>
                </a:lnTo>
                <a:lnTo>
                  <a:pt x="610677" y="554149"/>
                </a:lnTo>
                <a:lnTo>
                  <a:pt x="646072" y="573147"/>
                </a:lnTo>
                <a:lnTo>
                  <a:pt x="659427" y="603434"/>
                </a:lnTo>
                <a:lnTo>
                  <a:pt x="656487" y="641862"/>
                </a:lnTo>
                <a:lnTo>
                  <a:pt x="642994" y="685286"/>
                </a:lnTo>
                <a:lnTo>
                  <a:pt x="625700" y="735174"/>
                </a:lnTo>
                <a:lnTo>
                  <a:pt x="611187" y="785371"/>
                </a:lnTo>
                <a:lnTo>
                  <a:pt x="599442" y="835884"/>
                </a:lnTo>
                <a:lnTo>
                  <a:pt x="590453" y="886721"/>
                </a:lnTo>
                <a:lnTo>
                  <a:pt x="584207" y="937888"/>
                </a:lnTo>
                <a:lnTo>
                  <a:pt x="580692" y="989391"/>
                </a:lnTo>
                <a:lnTo>
                  <a:pt x="579895" y="1041238"/>
                </a:lnTo>
                <a:lnTo>
                  <a:pt x="581803" y="1093434"/>
                </a:lnTo>
                <a:lnTo>
                  <a:pt x="586404" y="1145988"/>
                </a:lnTo>
                <a:lnTo>
                  <a:pt x="593686" y="1198905"/>
                </a:lnTo>
                <a:lnTo>
                  <a:pt x="603636" y="1252193"/>
                </a:lnTo>
                <a:lnTo>
                  <a:pt x="869440" y="1252193"/>
                </a:lnTo>
                <a:lnTo>
                  <a:pt x="852106" y="1274805"/>
                </a:lnTo>
                <a:lnTo>
                  <a:pt x="817006" y="1310278"/>
                </a:lnTo>
                <a:lnTo>
                  <a:pt x="777592" y="1341380"/>
                </a:lnTo>
                <a:lnTo>
                  <a:pt x="734089" y="1368129"/>
                </a:lnTo>
                <a:lnTo>
                  <a:pt x="686721" y="1390546"/>
                </a:lnTo>
                <a:lnTo>
                  <a:pt x="639804" y="1404901"/>
                </a:lnTo>
                <a:lnTo>
                  <a:pt x="595819" y="1408568"/>
                </a:lnTo>
                <a:close/>
              </a:path>
              <a:path w="3342640" h="1767839">
                <a:moveTo>
                  <a:pt x="869440" y="1252193"/>
                </a:moveTo>
                <a:lnTo>
                  <a:pt x="603636" y="1252193"/>
                </a:lnTo>
                <a:lnTo>
                  <a:pt x="654072" y="1235700"/>
                </a:lnTo>
                <a:lnTo>
                  <a:pt x="695665" y="1212150"/>
                </a:lnTo>
                <a:lnTo>
                  <a:pt x="729478" y="1182167"/>
                </a:lnTo>
                <a:lnTo>
                  <a:pt x="756574" y="1146371"/>
                </a:lnTo>
                <a:lnTo>
                  <a:pt x="778015" y="1105386"/>
                </a:lnTo>
                <a:lnTo>
                  <a:pt x="794865" y="1059834"/>
                </a:lnTo>
                <a:lnTo>
                  <a:pt x="810437" y="1009875"/>
                </a:lnTo>
                <a:lnTo>
                  <a:pt x="826141" y="959915"/>
                </a:lnTo>
                <a:lnTo>
                  <a:pt x="842338" y="910128"/>
                </a:lnTo>
                <a:lnTo>
                  <a:pt x="859388" y="860691"/>
                </a:lnTo>
                <a:lnTo>
                  <a:pt x="877651" y="811779"/>
                </a:lnTo>
                <a:lnTo>
                  <a:pt x="897488" y="763568"/>
                </a:lnTo>
                <a:lnTo>
                  <a:pt x="940449" y="708703"/>
                </a:lnTo>
                <a:lnTo>
                  <a:pt x="990680" y="684417"/>
                </a:lnTo>
                <a:lnTo>
                  <a:pt x="1027291" y="701561"/>
                </a:lnTo>
                <a:lnTo>
                  <a:pt x="1046556" y="730784"/>
                </a:lnTo>
                <a:lnTo>
                  <a:pt x="1050025" y="769184"/>
                </a:lnTo>
                <a:lnTo>
                  <a:pt x="1039253" y="813859"/>
                </a:lnTo>
                <a:lnTo>
                  <a:pt x="1022590" y="860373"/>
                </a:lnTo>
                <a:lnTo>
                  <a:pt x="1006737" y="907186"/>
                </a:lnTo>
                <a:lnTo>
                  <a:pt x="991397" y="954190"/>
                </a:lnTo>
                <a:lnTo>
                  <a:pt x="976278" y="1001275"/>
                </a:lnTo>
                <a:lnTo>
                  <a:pt x="961082" y="1048335"/>
                </a:lnTo>
                <a:lnTo>
                  <a:pt x="945516" y="1095259"/>
                </a:lnTo>
                <a:lnTo>
                  <a:pt x="929284" y="1141941"/>
                </a:lnTo>
                <a:lnTo>
                  <a:pt x="908470" y="1190657"/>
                </a:lnTo>
                <a:lnTo>
                  <a:pt x="882669" y="1234937"/>
                </a:lnTo>
                <a:lnTo>
                  <a:pt x="869440" y="1252193"/>
                </a:lnTo>
                <a:close/>
              </a:path>
              <a:path w="3342640" h="1767839">
                <a:moveTo>
                  <a:pt x="3061912" y="870255"/>
                </a:moveTo>
                <a:lnTo>
                  <a:pt x="3010118" y="859346"/>
                </a:lnTo>
                <a:lnTo>
                  <a:pt x="2967124" y="839162"/>
                </a:lnTo>
                <a:lnTo>
                  <a:pt x="2931690" y="811767"/>
                </a:lnTo>
                <a:lnTo>
                  <a:pt x="2903468" y="778195"/>
                </a:lnTo>
                <a:lnTo>
                  <a:pt x="2882110" y="739479"/>
                </a:lnTo>
                <a:lnTo>
                  <a:pt x="2867268" y="696654"/>
                </a:lnTo>
                <a:lnTo>
                  <a:pt x="2858595" y="650752"/>
                </a:lnTo>
                <a:lnTo>
                  <a:pt x="2854486" y="594271"/>
                </a:lnTo>
                <a:lnTo>
                  <a:pt x="2854429" y="578359"/>
                </a:lnTo>
                <a:lnTo>
                  <a:pt x="2854332" y="550854"/>
                </a:lnTo>
                <a:lnTo>
                  <a:pt x="2854283" y="537341"/>
                </a:lnTo>
                <a:lnTo>
                  <a:pt x="2855780" y="480188"/>
                </a:lnTo>
                <a:lnTo>
                  <a:pt x="2856658" y="429502"/>
                </a:lnTo>
                <a:lnTo>
                  <a:pt x="2856770" y="423076"/>
                </a:lnTo>
                <a:lnTo>
                  <a:pt x="2857834" y="423076"/>
                </a:lnTo>
                <a:lnTo>
                  <a:pt x="2856826" y="379840"/>
                </a:lnTo>
                <a:lnTo>
                  <a:pt x="2856765" y="377233"/>
                </a:lnTo>
                <a:lnTo>
                  <a:pt x="2856690" y="374026"/>
                </a:lnTo>
                <a:lnTo>
                  <a:pt x="2855071" y="324889"/>
                </a:lnTo>
                <a:lnTo>
                  <a:pt x="2855640" y="280672"/>
                </a:lnTo>
                <a:lnTo>
                  <a:pt x="2861289" y="228413"/>
                </a:lnTo>
                <a:lnTo>
                  <a:pt x="2891018" y="182130"/>
                </a:lnTo>
                <a:lnTo>
                  <a:pt x="2913768" y="160495"/>
                </a:lnTo>
                <a:lnTo>
                  <a:pt x="2935334" y="138634"/>
                </a:lnTo>
                <a:lnTo>
                  <a:pt x="2956504" y="161542"/>
                </a:lnTo>
                <a:lnTo>
                  <a:pt x="2979140" y="184341"/>
                </a:lnTo>
                <a:lnTo>
                  <a:pt x="2997574" y="207438"/>
                </a:lnTo>
                <a:lnTo>
                  <a:pt x="3006140" y="231239"/>
                </a:lnTo>
                <a:lnTo>
                  <a:pt x="3008660" y="280672"/>
                </a:lnTo>
                <a:lnTo>
                  <a:pt x="3009453" y="324889"/>
                </a:lnTo>
                <a:lnTo>
                  <a:pt x="3009549" y="330218"/>
                </a:lnTo>
                <a:lnTo>
                  <a:pt x="3009413" y="374026"/>
                </a:lnTo>
                <a:lnTo>
                  <a:pt x="3009395" y="379840"/>
                </a:lnTo>
                <a:lnTo>
                  <a:pt x="3008913" y="418961"/>
                </a:lnTo>
                <a:lnTo>
                  <a:pt x="3008863" y="423076"/>
                </a:lnTo>
                <a:lnTo>
                  <a:pt x="3008783" y="429502"/>
                </a:lnTo>
                <a:lnTo>
                  <a:pt x="3008302" y="479167"/>
                </a:lnTo>
                <a:lnTo>
                  <a:pt x="3008536" y="528798"/>
                </a:lnTo>
                <a:lnTo>
                  <a:pt x="3010074" y="578359"/>
                </a:lnTo>
                <a:lnTo>
                  <a:pt x="3026651" y="642002"/>
                </a:lnTo>
                <a:lnTo>
                  <a:pt x="3040190" y="673569"/>
                </a:lnTo>
                <a:lnTo>
                  <a:pt x="3052910" y="705172"/>
                </a:lnTo>
                <a:lnTo>
                  <a:pt x="3290070" y="705172"/>
                </a:lnTo>
                <a:lnTo>
                  <a:pt x="3262573" y="745768"/>
                </a:lnTo>
                <a:lnTo>
                  <a:pt x="3233860" y="787583"/>
                </a:lnTo>
                <a:lnTo>
                  <a:pt x="3199946" y="825349"/>
                </a:lnTo>
                <a:lnTo>
                  <a:pt x="3158720" y="852333"/>
                </a:lnTo>
                <a:lnTo>
                  <a:pt x="3112078" y="867609"/>
                </a:lnTo>
                <a:lnTo>
                  <a:pt x="3061912" y="870255"/>
                </a:lnTo>
                <a:close/>
              </a:path>
              <a:path w="3342640" h="1767839">
                <a:moveTo>
                  <a:pt x="3290070" y="705172"/>
                </a:moveTo>
                <a:lnTo>
                  <a:pt x="3052910" y="705172"/>
                </a:lnTo>
                <a:lnTo>
                  <a:pt x="3086877" y="690184"/>
                </a:lnTo>
                <a:lnTo>
                  <a:pt x="3122078" y="676030"/>
                </a:lnTo>
                <a:lnTo>
                  <a:pt x="3153762" y="659484"/>
                </a:lnTo>
                <a:lnTo>
                  <a:pt x="3205995" y="594271"/>
                </a:lnTo>
                <a:lnTo>
                  <a:pt x="3234273" y="550854"/>
                </a:lnTo>
                <a:lnTo>
                  <a:pt x="3262094" y="507127"/>
                </a:lnTo>
                <a:lnTo>
                  <a:pt x="3289539" y="463144"/>
                </a:lnTo>
                <a:lnTo>
                  <a:pt x="3316687" y="418961"/>
                </a:lnTo>
                <a:lnTo>
                  <a:pt x="3342038" y="377233"/>
                </a:lnTo>
                <a:lnTo>
                  <a:pt x="3342038" y="627035"/>
                </a:lnTo>
                <a:lnTo>
                  <a:pt x="3319220" y="661588"/>
                </a:lnTo>
                <a:lnTo>
                  <a:pt x="3290070" y="705172"/>
                </a:lnTo>
                <a:close/>
              </a:path>
              <a:path w="3342640" h="1767839">
                <a:moveTo>
                  <a:pt x="209289" y="205419"/>
                </a:moveTo>
                <a:lnTo>
                  <a:pt x="169816" y="202844"/>
                </a:lnTo>
                <a:lnTo>
                  <a:pt x="132035" y="191765"/>
                </a:lnTo>
                <a:lnTo>
                  <a:pt x="96903" y="172317"/>
                </a:lnTo>
                <a:lnTo>
                  <a:pt x="65380" y="144635"/>
                </a:lnTo>
                <a:lnTo>
                  <a:pt x="38424" y="108855"/>
                </a:lnTo>
                <a:lnTo>
                  <a:pt x="16995" y="65111"/>
                </a:lnTo>
                <a:lnTo>
                  <a:pt x="5148" y="26543"/>
                </a:lnTo>
                <a:lnTo>
                  <a:pt x="0" y="0"/>
                </a:lnTo>
                <a:lnTo>
                  <a:pt x="169525" y="0"/>
                </a:lnTo>
                <a:lnTo>
                  <a:pt x="180924" y="18194"/>
                </a:lnTo>
                <a:lnTo>
                  <a:pt x="195510" y="43400"/>
                </a:lnTo>
                <a:lnTo>
                  <a:pt x="430003" y="43400"/>
                </a:lnTo>
                <a:lnTo>
                  <a:pt x="407117" y="78270"/>
                </a:lnTo>
                <a:lnTo>
                  <a:pt x="364919" y="127963"/>
                </a:lnTo>
                <a:lnTo>
                  <a:pt x="328268" y="160760"/>
                </a:lnTo>
                <a:lnTo>
                  <a:pt x="289474" y="184512"/>
                </a:lnTo>
                <a:lnTo>
                  <a:pt x="249495" y="199353"/>
                </a:lnTo>
                <a:lnTo>
                  <a:pt x="209289" y="205419"/>
                </a:lnTo>
                <a:close/>
              </a:path>
              <a:path w="3342640" h="1767839">
                <a:moveTo>
                  <a:pt x="430003" y="43400"/>
                </a:moveTo>
                <a:lnTo>
                  <a:pt x="195510" y="43400"/>
                </a:lnTo>
                <a:lnTo>
                  <a:pt x="222181" y="27200"/>
                </a:lnTo>
                <a:lnTo>
                  <a:pt x="249886" y="11569"/>
                </a:lnTo>
                <a:lnTo>
                  <a:pt x="266457" y="0"/>
                </a:lnTo>
                <a:lnTo>
                  <a:pt x="452246" y="0"/>
                </a:lnTo>
                <a:lnTo>
                  <a:pt x="441181" y="23296"/>
                </a:lnTo>
                <a:lnTo>
                  <a:pt x="430003" y="43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9228487" y="900975"/>
            <a:ext cx="9058275" cy="9385935"/>
            <a:chOff x="9228487" y="900975"/>
            <a:chExt cx="9058275" cy="938593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28487" y="2046858"/>
              <a:ext cx="7230910" cy="705659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676257" y="900975"/>
              <a:ext cx="8610600" cy="9385935"/>
            </a:xfrm>
            <a:custGeom>
              <a:avLst/>
              <a:gdLst/>
              <a:ahLst/>
              <a:cxnLst/>
              <a:rect l="l" t="t" r="r" b="b"/>
              <a:pathLst>
                <a:path w="8610600" h="9385935">
                  <a:moveTo>
                    <a:pt x="5843232" y="757021"/>
                  </a:moveTo>
                  <a:lnTo>
                    <a:pt x="5842686" y="708533"/>
                  </a:lnTo>
                  <a:lnTo>
                    <a:pt x="5840031" y="562952"/>
                  </a:lnTo>
                  <a:lnTo>
                    <a:pt x="5839701" y="514477"/>
                  </a:lnTo>
                  <a:lnTo>
                    <a:pt x="5835815" y="461518"/>
                  </a:lnTo>
                  <a:lnTo>
                    <a:pt x="5823648" y="411327"/>
                  </a:lnTo>
                  <a:lnTo>
                    <a:pt x="5802414" y="364744"/>
                  </a:lnTo>
                  <a:lnTo>
                    <a:pt x="5771350" y="322605"/>
                  </a:lnTo>
                  <a:lnTo>
                    <a:pt x="5735345" y="287591"/>
                  </a:lnTo>
                  <a:lnTo>
                    <a:pt x="5696991" y="254685"/>
                  </a:lnTo>
                  <a:lnTo>
                    <a:pt x="5659323" y="221335"/>
                  </a:lnTo>
                  <a:lnTo>
                    <a:pt x="5625389" y="184962"/>
                  </a:lnTo>
                  <a:lnTo>
                    <a:pt x="5589194" y="145313"/>
                  </a:lnTo>
                  <a:lnTo>
                    <a:pt x="5549646" y="112229"/>
                  </a:lnTo>
                  <a:lnTo>
                    <a:pt x="5506682" y="85280"/>
                  </a:lnTo>
                  <a:lnTo>
                    <a:pt x="5460238" y="64096"/>
                  </a:lnTo>
                  <a:lnTo>
                    <a:pt x="5410276" y="48260"/>
                  </a:lnTo>
                  <a:lnTo>
                    <a:pt x="5370195" y="37693"/>
                  </a:lnTo>
                  <a:lnTo>
                    <a:pt x="5329999" y="27393"/>
                  </a:lnTo>
                  <a:lnTo>
                    <a:pt x="5289588" y="18618"/>
                  </a:lnTo>
                  <a:lnTo>
                    <a:pt x="5248922" y="12661"/>
                  </a:lnTo>
                  <a:lnTo>
                    <a:pt x="5198973" y="9321"/>
                  </a:lnTo>
                  <a:lnTo>
                    <a:pt x="5148770" y="8445"/>
                  </a:lnTo>
                  <a:lnTo>
                    <a:pt x="5098453" y="8572"/>
                  </a:lnTo>
                  <a:lnTo>
                    <a:pt x="5048174" y="8293"/>
                  </a:lnTo>
                  <a:lnTo>
                    <a:pt x="4756531" y="1689"/>
                  </a:lnTo>
                  <a:lnTo>
                    <a:pt x="4659325" y="292"/>
                  </a:lnTo>
                  <a:lnTo>
                    <a:pt x="4610709" y="0"/>
                  </a:lnTo>
                  <a:lnTo>
                    <a:pt x="4563249" y="368"/>
                  </a:lnTo>
                  <a:lnTo>
                    <a:pt x="4515777" y="1473"/>
                  </a:lnTo>
                  <a:lnTo>
                    <a:pt x="4373346" y="6286"/>
                  </a:lnTo>
                  <a:lnTo>
                    <a:pt x="4325874" y="7391"/>
                  </a:lnTo>
                  <a:lnTo>
                    <a:pt x="4278401" y="7747"/>
                  </a:lnTo>
                  <a:lnTo>
                    <a:pt x="4229798" y="7404"/>
                  </a:lnTo>
                  <a:lnTo>
                    <a:pt x="4181183" y="6667"/>
                  </a:lnTo>
                  <a:lnTo>
                    <a:pt x="3938143" y="1079"/>
                  </a:lnTo>
                  <a:lnTo>
                    <a:pt x="3889540" y="355"/>
                  </a:lnTo>
                  <a:lnTo>
                    <a:pt x="3840924" y="0"/>
                  </a:lnTo>
                  <a:lnTo>
                    <a:pt x="3793464" y="368"/>
                  </a:lnTo>
                  <a:lnTo>
                    <a:pt x="3745992" y="1485"/>
                  </a:lnTo>
                  <a:lnTo>
                    <a:pt x="3603561" y="6337"/>
                  </a:lnTo>
                  <a:lnTo>
                    <a:pt x="3556089" y="7454"/>
                  </a:lnTo>
                  <a:lnTo>
                    <a:pt x="3508616" y="7810"/>
                  </a:lnTo>
                  <a:lnTo>
                    <a:pt x="3460013" y="7378"/>
                  </a:lnTo>
                  <a:lnTo>
                    <a:pt x="3411385" y="6451"/>
                  </a:lnTo>
                  <a:lnTo>
                    <a:pt x="3216935" y="1206"/>
                  </a:lnTo>
                  <a:lnTo>
                    <a:pt x="3168332" y="381"/>
                  </a:lnTo>
                  <a:lnTo>
                    <a:pt x="3119742" y="88"/>
                  </a:lnTo>
                  <a:lnTo>
                    <a:pt x="3071152" y="520"/>
                  </a:lnTo>
                  <a:lnTo>
                    <a:pt x="3021939" y="1625"/>
                  </a:lnTo>
                  <a:lnTo>
                    <a:pt x="2972739" y="3162"/>
                  </a:lnTo>
                  <a:lnTo>
                    <a:pt x="2923540" y="5080"/>
                  </a:lnTo>
                  <a:lnTo>
                    <a:pt x="2874353" y="7327"/>
                  </a:lnTo>
                  <a:lnTo>
                    <a:pt x="2775978" y="12496"/>
                  </a:lnTo>
                  <a:lnTo>
                    <a:pt x="2579293" y="23876"/>
                  </a:lnTo>
                  <a:lnTo>
                    <a:pt x="2527770" y="36855"/>
                  </a:lnTo>
                  <a:lnTo>
                    <a:pt x="2510536" y="41630"/>
                  </a:lnTo>
                  <a:lnTo>
                    <a:pt x="2461463" y="52717"/>
                  </a:lnTo>
                  <a:lnTo>
                    <a:pt x="2412022" y="61099"/>
                  </a:lnTo>
                  <a:lnTo>
                    <a:pt x="2364092" y="66154"/>
                  </a:lnTo>
                  <a:lnTo>
                    <a:pt x="2220099" y="79844"/>
                  </a:lnTo>
                  <a:lnTo>
                    <a:pt x="2172182" y="85013"/>
                  </a:lnTo>
                  <a:lnTo>
                    <a:pt x="2124392" y="91033"/>
                  </a:lnTo>
                  <a:lnTo>
                    <a:pt x="2078050" y="99936"/>
                  </a:lnTo>
                  <a:lnTo>
                    <a:pt x="2032038" y="111556"/>
                  </a:lnTo>
                  <a:lnTo>
                    <a:pt x="1986038" y="122453"/>
                  </a:lnTo>
                  <a:lnTo>
                    <a:pt x="1939709" y="129184"/>
                  </a:lnTo>
                  <a:lnTo>
                    <a:pt x="1891258" y="132588"/>
                  </a:lnTo>
                  <a:lnTo>
                    <a:pt x="1842770" y="135559"/>
                  </a:lnTo>
                  <a:lnTo>
                    <a:pt x="1794256" y="138214"/>
                  </a:lnTo>
                  <a:lnTo>
                    <a:pt x="1745729" y="140601"/>
                  </a:lnTo>
                  <a:lnTo>
                    <a:pt x="1600098" y="147180"/>
                  </a:lnTo>
                  <a:lnTo>
                    <a:pt x="1503019" y="151892"/>
                  </a:lnTo>
                  <a:lnTo>
                    <a:pt x="1454505" y="154597"/>
                  </a:lnTo>
                  <a:lnTo>
                    <a:pt x="1401508" y="156108"/>
                  </a:lnTo>
                  <a:lnTo>
                    <a:pt x="1347635" y="156578"/>
                  </a:lnTo>
                  <a:lnTo>
                    <a:pt x="1294561" y="159143"/>
                  </a:lnTo>
                  <a:lnTo>
                    <a:pt x="1243952" y="166916"/>
                  </a:lnTo>
                  <a:lnTo>
                    <a:pt x="1197495" y="183045"/>
                  </a:lnTo>
                  <a:lnTo>
                    <a:pt x="1146416" y="203542"/>
                  </a:lnTo>
                  <a:lnTo>
                    <a:pt x="1095184" y="216408"/>
                  </a:lnTo>
                  <a:lnTo>
                    <a:pt x="1043914" y="223202"/>
                  </a:lnTo>
                  <a:lnTo>
                    <a:pt x="992759" y="225463"/>
                  </a:lnTo>
                  <a:lnTo>
                    <a:pt x="941844" y="224739"/>
                  </a:lnTo>
                  <a:lnTo>
                    <a:pt x="841273" y="220573"/>
                  </a:lnTo>
                  <a:lnTo>
                    <a:pt x="792213" y="220865"/>
                  </a:lnTo>
                  <a:lnTo>
                    <a:pt x="743851" y="224091"/>
                  </a:lnTo>
                  <a:lnTo>
                    <a:pt x="695998" y="229501"/>
                  </a:lnTo>
                  <a:lnTo>
                    <a:pt x="648525" y="236321"/>
                  </a:lnTo>
                  <a:lnTo>
                    <a:pt x="553999" y="251167"/>
                  </a:lnTo>
                  <a:lnTo>
                    <a:pt x="506641" y="257683"/>
                  </a:lnTo>
                  <a:lnTo>
                    <a:pt x="459003" y="262572"/>
                  </a:lnTo>
                  <a:lnTo>
                    <a:pt x="442137" y="265925"/>
                  </a:lnTo>
                  <a:lnTo>
                    <a:pt x="425500" y="272148"/>
                  </a:lnTo>
                  <a:lnTo>
                    <a:pt x="408952" y="279590"/>
                  </a:lnTo>
                  <a:lnTo>
                    <a:pt x="392353" y="286550"/>
                  </a:lnTo>
                  <a:lnTo>
                    <a:pt x="331609" y="310184"/>
                  </a:lnTo>
                  <a:lnTo>
                    <a:pt x="301066" y="321411"/>
                  </a:lnTo>
                  <a:lnTo>
                    <a:pt x="270090" y="331038"/>
                  </a:lnTo>
                  <a:lnTo>
                    <a:pt x="224751" y="347649"/>
                  </a:lnTo>
                  <a:lnTo>
                    <a:pt x="181749" y="371640"/>
                  </a:lnTo>
                  <a:lnTo>
                    <a:pt x="141884" y="402031"/>
                  </a:lnTo>
                  <a:lnTo>
                    <a:pt x="105918" y="437832"/>
                  </a:lnTo>
                  <a:lnTo>
                    <a:pt x="74676" y="478066"/>
                  </a:lnTo>
                  <a:lnTo>
                    <a:pt x="48920" y="521741"/>
                  </a:lnTo>
                  <a:lnTo>
                    <a:pt x="29464" y="567880"/>
                  </a:lnTo>
                  <a:lnTo>
                    <a:pt x="17094" y="615492"/>
                  </a:lnTo>
                  <a:lnTo>
                    <a:pt x="12598" y="663613"/>
                  </a:lnTo>
                  <a:lnTo>
                    <a:pt x="13347" y="716330"/>
                  </a:lnTo>
                  <a:lnTo>
                    <a:pt x="17094" y="822223"/>
                  </a:lnTo>
                  <a:lnTo>
                    <a:pt x="17259" y="874839"/>
                  </a:lnTo>
                  <a:lnTo>
                    <a:pt x="14401" y="926858"/>
                  </a:lnTo>
                  <a:lnTo>
                    <a:pt x="7112" y="978001"/>
                  </a:lnTo>
                  <a:lnTo>
                    <a:pt x="317" y="1028801"/>
                  </a:lnTo>
                  <a:lnTo>
                    <a:pt x="0" y="1077137"/>
                  </a:lnTo>
                  <a:lnTo>
                    <a:pt x="5372" y="1123302"/>
                  </a:lnTo>
                  <a:lnTo>
                    <a:pt x="15684" y="1167587"/>
                  </a:lnTo>
                  <a:lnTo>
                    <a:pt x="30162" y="1210284"/>
                  </a:lnTo>
                  <a:lnTo>
                    <a:pt x="48031" y="1251712"/>
                  </a:lnTo>
                  <a:lnTo>
                    <a:pt x="68516" y="1292148"/>
                  </a:lnTo>
                  <a:lnTo>
                    <a:pt x="90868" y="1331887"/>
                  </a:lnTo>
                  <a:lnTo>
                    <a:pt x="114300" y="1371244"/>
                  </a:lnTo>
                  <a:lnTo>
                    <a:pt x="138049" y="1410500"/>
                  </a:lnTo>
                  <a:lnTo>
                    <a:pt x="161340" y="1449959"/>
                  </a:lnTo>
                  <a:lnTo>
                    <a:pt x="188404" y="1489379"/>
                  </a:lnTo>
                  <a:lnTo>
                    <a:pt x="220167" y="1523377"/>
                  </a:lnTo>
                  <a:lnTo>
                    <a:pt x="255727" y="1552803"/>
                  </a:lnTo>
                  <a:lnTo>
                    <a:pt x="294144" y="1578533"/>
                  </a:lnTo>
                  <a:lnTo>
                    <a:pt x="334505" y="1601444"/>
                  </a:lnTo>
                  <a:lnTo>
                    <a:pt x="375881" y="1622399"/>
                  </a:lnTo>
                  <a:lnTo>
                    <a:pt x="458038" y="1661896"/>
                  </a:lnTo>
                  <a:lnTo>
                    <a:pt x="501611" y="1680705"/>
                  </a:lnTo>
                  <a:lnTo>
                    <a:pt x="547484" y="1695615"/>
                  </a:lnTo>
                  <a:lnTo>
                    <a:pt x="595071" y="1707146"/>
                  </a:lnTo>
                  <a:lnTo>
                    <a:pt x="643839" y="1715808"/>
                  </a:lnTo>
                  <a:lnTo>
                    <a:pt x="693191" y="1722132"/>
                  </a:lnTo>
                  <a:lnTo>
                    <a:pt x="742581" y="1726641"/>
                  </a:lnTo>
                  <a:lnTo>
                    <a:pt x="791425" y="1729867"/>
                  </a:lnTo>
                  <a:lnTo>
                    <a:pt x="841489" y="1732127"/>
                  </a:lnTo>
                  <a:lnTo>
                    <a:pt x="891616" y="1733334"/>
                  </a:lnTo>
                  <a:lnTo>
                    <a:pt x="941793" y="1733677"/>
                  </a:lnTo>
                  <a:lnTo>
                    <a:pt x="991997" y="1733346"/>
                  </a:lnTo>
                  <a:lnTo>
                    <a:pt x="1042238" y="1732534"/>
                  </a:lnTo>
                  <a:lnTo>
                    <a:pt x="1193050" y="1729028"/>
                  </a:lnTo>
                  <a:lnTo>
                    <a:pt x="1243317" y="1728139"/>
                  </a:lnTo>
                  <a:lnTo>
                    <a:pt x="1293558" y="1727708"/>
                  </a:lnTo>
                  <a:lnTo>
                    <a:pt x="1344536" y="1727568"/>
                  </a:lnTo>
                  <a:lnTo>
                    <a:pt x="2160333" y="1727479"/>
                  </a:lnTo>
                  <a:lnTo>
                    <a:pt x="2160320" y="1730502"/>
                  </a:lnTo>
                  <a:lnTo>
                    <a:pt x="2870390" y="1730286"/>
                  </a:lnTo>
                  <a:lnTo>
                    <a:pt x="3027146" y="1731162"/>
                  </a:lnTo>
                  <a:lnTo>
                    <a:pt x="3131642" y="1731225"/>
                  </a:lnTo>
                  <a:lnTo>
                    <a:pt x="3183877" y="1730819"/>
                  </a:lnTo>
                  <a:lnTo>
                    <a:pt x="3236112" y="1729994"/>
                  </a:lnTo>
                  <a:lnTo>
                    <a:pt x="3288665" y="1728812"/>
                  </a:lnTo>
                  <a:lnTo>
                    <a:pt x="3393770" y="1725942"/>
                  </a:lnTo>
                  <a:lnTo>
                    <a:pt x="3498850" y="1722437"/>
                  </a:lnTo>
                  <a:lnTo>
                    <a:pt x="3603917" y="1718398"/>
                  </a:lnTo>
                  <a:lnTo>
                    <a:pt x="3761486" y="1711477"/>
                  </a:lnTo>
                  <a:lnTo>
                    <a:pt x="3810584" y="1708683"/>
                  </a:lnTo>
                  <a:lnTo>
                    <a:pt x="3859695" y="1704454"/>
                  </a:lnTo>
                  <a:lnTo>
                    <a:pt x="3908501" y="1698142"/>
                  </a:lnTo>
                  <a:lnTo>
                    <a:pt x="3956647" y="1689125"/>
                  </a:lnTo>
                  <a:lnTo>
                    <a:pt x="4008717" y="1678546"/>
                  </a:lnTo>
                  <a:lnTo>
                    <a:pt x="4060914" y="1669745"/>
                  </a:lnTo>
                  <a:lnTo>
                    <a:pt x="4113238" y="1662493"/>
                  </a:lnTo>
                  <a:lnTo>
                    <a:pt x="4165650" y="1656600"/>
                  </a:lnTo>
                  <a:lnTo>
                    <a:pt x="4218165" y="1651850"/>
                  </a:lnTo>
                  <a:lnTo>
                    <a:pt x="4270768" y="1648040"/>
                  </a:lnTo>
                  <a:lnTo>
                    <a:pt x="4323461" y="1644967"/>
                  </a:lnTo>
                  <a:lnTo>
                    <a:pt x="4376229" y="1642427"/>
                  </a:lnTo>
                  <a:lnTo>
                    <a:pt x="4481957" y="1638109"/>
                  </a:lnTo>
                  <a:lnTo>
                    <a:pt x="4532668" y="1635125"/>
                  </a:lnTo>
                  <a:lnTo>
                    <a:pt x="4583328" y="1630464"/>
                  </a:lnTo>
                  <a:lnTo>
                    <a:pt x="4633938" y="1624482"/>
                  </a:lnTo>
                  <a:lnTo>
                    <a:pt x="4684509" y="1617548"/>
                  </a:lnTo>
                  <a:lnTo>
                    <a:pt x="4735017" y="1610004"/>
                  </a:lnTo>
                  <a:lnTo>
                    <a:pt x="4935271" y="1579499"/>
                  </a:lnTo>
                  <a:lnTo>
                    <a:pt x="5084165" y="1555965"/>
                  </a:lnTo>
                  <a:lnTo>
                    <a:pt x="5332095" y="1515262"/>
                  </a:lnTo>
                  <a:lnTo>
                    <a:pt x="5392661" y="1499831"/>
                  </a:lnTo>
                  <a:lnTo>
                    <a:pt x="5422785" y="1492402"/>
                  </a:lnTo>
                  <a:lnTo>
                    <a:pt x="5453011" y="1488960"/>
                  </a:lnTo>
                  <a:lnTo>
                    <a:pt x="5508193" y="1484706"/>
                  </a:lnTo>
                  <a:lnTo>
                    <a:pt x="5559158" y="1473962"/>
                  </a:lnTo>
                  <a:lnTo>
                    <a:pt x="5606034" y="1456905"/>
                  </a:lnTo>
                  <a:lnTo>
                    <a:pt x="5648947" y="1433703"/>
                  </a:lnTo>
                  <a:lnTo>
                    <a:pt x="5688038" y="1404518"/>
                  </a:lnTo>
                  <a:lnTo>
                    <a:pt x="5723433" y="1369517"/>
                  </a:lnTo>
                  <a:lnTo>
                    <a:pt x="5755271" y="1328877"/>
                  </a:lnTo>
                  <a:lnTo>
                    <a:pt x="5783681" y="1282750"/>
                  </a:lnTo>
                  <a:lnTo>
                    <a:pt x="5804001" y="1237437"/>
                  </a:lnTo>
                  <a:lnTo>
                    <a:pt x="5817298" y="1190802"/>
                  </a:lnTo>
                  <a:lnTo>
                    <a:pt x="5825223" y="1143190"/>
                  </a:lnTo>
                  <a:lnTo>
                    <a:pt x="5829439" y="1094968"/>
                  </a:lnTo>
                  <a:lnTo>
                    <a:pt x="5831624" y="1046492"/>
                  </a:lnTo>
                  <a:lnTo>
                    <a:pt x="5833427" y="998118"/>
                  </a:lnTo>
                  <a:lnTo>
                    <a:pt x="5836526" y="950201"/>
                  </a:lnTo>
                  <a:lnTo>
                    <a:pt x="5840069" y="902081"/>
                  </a:lnTo>
                  <a:lnTo>
                    <a:pt x="5842190" y="853821"/>
                  </a:lnTo>
                  <a:lnTo>
                    <a:pt x="5843155" y="805459"/>
                  </a:lnTo>
                  <a:lnTo>
                    <a:pt x="5843232" y="757021"/>
                  </a:lnTo>
                  <a:close/>
                </a:path>
                <a:path w="8610600" h="9385935">
                  <a:moveTo>
                    <a:pt x="7369276" y="4884420"/>
                  </a:moveTo>
                  <a:lnTo>
                    <a:pt x="7265898" y="4875555"/>
                  </a:lnTo>
                  <a:lnTo>
                    <a:pt x="7034466" y="4782655"/>
                  </a:lnTo>
                  <a:lnTo>
                    <a:pt x="6793027" y="4506252"/>
                  </a:lnTo>
                  <a:lnTo>
                    <a:pt x="6659626" y="3946880"/>
                  </a:lnTo>
                  <a:lnTo>
                    <a:pt x="6619786" y="4074528"/>
                  </a:lnTo>
                  <a:lnTo>
                    <a:pt x="6485598" y="4365396"/>
                  </a:lnTo>
                  <a:lnTo>
                    <a:pt x="6235103" y="4681385"/>
                  </a:lnTo>
                  <a:lnTo>
                    <a:pt x="5846318" y="4884420"/>
                  </a:lnTo>
                  <a:lnTo>
                    <a:pt x="5955017" y="4904778"/>
                  </a:lnTo>
                  <a:lnTo>
                    <a:pt x="6199619" y="5002161"/>
                  </a:lnTo>
                  <a:lnTo>
                    <a:pt x="6457950" y="5231041"/>
                  </a:lnTo>
                  <a:lnTo>
                    <a:pt x="6606514" y="5642330"/>
                  </a:lnTo>
                  <a:lnTo>
                    <a:pt x="6608902" y="5642330"/>
                  </a:lnTo>
                  <a:lnTo>
                    <a:pt x="6643776" y="5529377"/>
                  </a:lnTo>
                  <a:lnTo>
                    <a:pt x="6767195" y="5271719"/>
                  </a:lnTo>
                  <a:lnTo>
                    <a:pt x="7001294" y="5010772"/>
                  </a:lnTo>
                  <a:lnTo>
                    <a:pt x="7369276" y="4884420"/>
                  </a:lnTo>
                  <a:close/>
                </a:path>
                <a:path w="8610600" h="9385935">
                  <a:moveTo>
                    <a:pt x="7545679" y="3803434"/>
                  </a:moveTo>
                  <a:lnTo>
                    <a:pt x="7479411" y="3797757"/>
                  </a:lnTo>
                  <a:lnTo>
                    <a:pt x="7331049" y="3738194"/>
                  </a:lnTo>
                  <a:lnTo>
                    <a:pt x="7176262" y="3561003"/>
                  </a:lnTo>
                  <a:lnTo>
                    <a:pt x="7090753" y="3202368"/>
                  </a:lnTo>
                  <a:lnTo>
                    <a:pt x="7065200" y="3284232"/>
                  </a:lnTo>
                  <a:lnTo>
                    <a:pt x="6979183" y="3470706"/>
                  </a:lnTo>
                  <a:lnTo>
                    <a:pt x="6818604" y="3673284"/>
                  </a:lnTo>
                  <a:lnTo>
                    <a:pt x="6569367" y="3803434"/>
                  </a:lnTo>
                  <a:lnTo>
                    <a:pt x="6639039" y="3816477"/>
                  </a:lnTo>
                  <a:lnTo>
                    <a:pt x="6795859" y="3878910"/>
                  </a:lnTo>
                  <a:lnTo>
                    <a:pt x="6961454" y="4025633"/>
                  </a:lnTo>
                  <a:lnTo>
                    <a:pt x="7056298" y="4288218"/>
                  </a:lnTo>
                  <a:lnTo>
                    <a:pt x="7058558" y="4288218"/>
                  </a:lnTo>
                  <a:lnTo>
                    <a:pt x="7080580" y="4216895"/>
                  </a:lnTo>
                  <a:lnTo>
                    <a:pt x="7159701" y="4051719"/>
                  </a:lnTo>
                  <a:lnTo>
                    <a:pt x="7309777" y="3884434"/>
                  </a:lnTo>
                  <a:lnTo>
                    <a:pt x="7545679" y="3803434"/>
                  </a:lnTo>
                  <a:close/>
                </a:path>
                <a:path w="8610600" h="9385935">
                  <a:moveTo>
                    <a:pt x="8285886" y="4584128"/>
                  </a:moveTo>
                  <a:lnTo>
                    <a:pt x="8212048" y="4577791"/>
                  </a:lnTo>
                  <a:lnTo>
                    <a:pt x="8037741" y="4507827"/>
                  </a:lnTo>
                  <a:lnTo>
                    <a:pt x="7855902" y="4299648"/>
                  </a:lnTo>
                  <a:lnTo>
                    <a:pt x="7755433" y="3878364"/>
                  </a:lnTo>
                  <a:lnTo>
                    <a:pt x="7725423" y="3974490"/>
                  </a:lnTo>
                  <a:lnTo>
                    <a:pt x="7624369" y="4193565"/>
                  </a:lnTo>
                  <a:lnTo>
                    <a:pt x="7435697" y="4431563"/>
                  </a:lnTo>
                  <a:lnTo>
                    <a:pt x="7142886" y="4584471"/>
                  </a:lnTo>
                  <a:lnTo>
                    <a:pt x="7224750" y="4599800"/>
                  </a:lnTo>
                  <a:lnTo>
                    <a:pt x="7408977" y="4673143"/>
                  </a:lnTo>
                  <a:lnTo>
                    <a:pt x="7603541" y="4845532"/>
                  </a:lnTo>
                  <a:lnTo>
                    <a:pt x="7715212" y="5154714"/>
                  </a:lnTo>
                  <a:lnTo>
                    <a:pt x="7717409" y="5154714"/>
                  </a:lnTo>
                  <a:lnTo>
                    <a:pt x="7743495" y="5070221"/>
                  </a:lnTo>
                  <a:lnTo>
                    <a:pt x="7836446" y="4876165"/>
                  </a:lnTo>
                  <a:lnTo>
                    <a:pt x="8012760" y="4679632"/>
                  </a:lnTo>
                  <a:lnTo>
                    <a:pt x="8285886" y="4585855"/>
                  </a:lnTo>
                  <a:lnTo>
                    <a:pt x="8285886" y="4584128"/>
                  </a:lnTo>
                  <a:close/>
                </a:path>
                <a:path w="8610600" h="9385935">
                  <a:moveTo>
                    <a:pt x="8610498" y="6825640"/>
                  </a:moveTo>
                  <a:lnTo>
                    <a:pt x="8609203" y="6540347"/>
                  </a:lnTo>
                  <a:lnTo>
                    <a:pt x="8589607" y="6534290"/>
                  </a:lnTo>
                  <a:lnTo>
                    <a:pt x="8551888" y="6521590"/>
                  </a:lnTo>
                  <a:lnTo>
                    <a:pt x="8479282" y="6495123"/>
                  </a:lnTo>
                  <a:lnTo>
                    <a:pt x="8441576" y="6482423"/>
                  </a:lnTo>
                  <a:lnTo>
                    <a:pt x="8387842" y="6462293"/>
                  </a:lnTo>
                  <a:lnTo>
                    <a:pt x="8338363" y="6454127"/>
                  </a:lnTo>
                  <a:lnTo>
                    <a:pt x="8320265" y="6447485"/>
                  </a:lnTo>
                  <a:lnTo>
                    <a:pt x="8284057" y="6434214"/>
                  </a:lnTo>
                  <a:lnTo>
                    <a:pt x="8234096" y="6426238"/>
                  </a:lnTo>
                  <a:lnTo>
                    <a:pt x="8179359" y="6406502"/>
                  </a:lnTo>
                  <a:lnTo>
                    <a:pt x="8129016" y="6398666"/>
                  </a:lnTo>
                  <a:lnTo>
                    <a:pt x="8036814" y="6379743"/>
                  </a:lnTo>
                  <a:lnTo>
                    <a:pt x="7989329" y="6370815"/>
                  </a:lnTo>
                  <a:lnTo>
                    <a:pt x="7940103" y="6362560"/>
                  </a:lnTo>
                  <a:lnTo>
                    <a:pt x="7846809" y="6371272"/>
                  </a:lnTo>
                  <a:lnTo>
                    <a:pt x="6756654" y="6791160"/>
                  </a:lnTo>
                  <a:lnTo>
                    <a:pt x="6637325" y="6877952"/>
                  </a:lnTo>
                  <a:lnTo>
                    <a:pt x="6600914" y="6891972"/>
                  </a:lnTo>
                  <a:lnTo>
                    <a:pt x="6506337" y="6969226"/>
                  </a:lnTo>
                  <a:lnTo>
                    <a:pt x="6265926" y="7143483"/>
                  </a:lnTo>
                  <a:lnTo>
                    <a:pt x="6229108" y="7184885"/>
                  </a:lnTo>
                  <a:lnTo>
                    <a:pt x="6103798" y="7273976"/>
                  </a:lnTo>
                  <a:lnTo>
                    <a:pt x="6062294" y="7289965"/>
                  </a:lnTo>
                  <a:lnTo>
                    <a:pt x="5954763" y="7372210"/>
                  </a:lnTo>
                  <a:lnTo>
                    <a:pt x="5929896" y="7395400"/>
                  </a:lnTo>
                  <a:lnTo>
                    <a:pt x="5851563" y="7466393"/>
                  </a:lnTo>
                  <a:lnTo>
                    <a:pt x="5814961" y="7480490"/>
                  </a:lnTo>
                  <a:lnTo>
                    <a:pt x="5801436" y="7499312"/>
                  </a:lnTo>
                  <a:lnTo>
                    <a:pt x="5784431" y="7505865"/>
                  </a:lnTo>
                  <a:lnTo>
                    <a:pt x="5612460" y="7708189"/>
                  </a:lnTo>
                  <a:lnTo>
                    <a:pt x="5579173" y="7748232"/>
                  </a:lnTo>
                  <a:lnTo>
                    <a:pt x="5481294" y="7867586"/>
                  </a:lnTo>
                  <a:lnTo>
                    <a:pt x="5384990" y="7904683"/>
                  </a:lnTo>
                  <a:lnTo>
                    <a:pt x="5332400" y="7911325"/>
                  </a:lnTo>
                  <a:lnTo>
                    <a:pt x="5283047" y="7930337"/>
                  </a:lnTo>
                  <a:lnTo>
                    <a:pt x="5228336" y="7937805"/>
                  </a:lnTo>
                  <a:lnTo>
                    <a:pt x="5132349" y="7988376"/>
                  </a:lnTo>
                  <a:lnTo>
                    <a:pt x="5081765" y="7994256"/>
                  </a:lnTo>
                  <a:lnTo>
                    <a:pt x="4759591" y="8118348"/>
                  </a:lnTo>
                  <a:lnTo>
                    <a:pt x="4718151" y="8147926"/>
                  </a:lnTo>
                  <a:lnTo>
                    <a:pt x="4310519" y="8304924"/>
                  </a:lnTo>
                  <a:lnTo>
                    <a:pt x="4272889" y="8333029"/>
                  </a:lnTo>
                  <a:lnTo>
                    <a:pt x="4240911" y="8372564"/>
                  </a:lnTo>
                  <a:lnTo>
                    <a:pt x="4205617" y="8399767"/>
                  </a:lnTo>
                  <a:lnTo>
                    <a:pt x="4200029" y="8415528"/>
                  </a:lnTo>
                  <a:lnTo>
                    <a:pt x="4127779" y="8443354"/>
                  </a:lnTo>
                  <a:lnTo>
                    <a:pt x="4095534" y="8469389"/>
                  </a:lnTo>
                  <a:lnTo>
                    <a:pt x="4023182" y="8497252"/>
                  </a:lnTo>
                  <a:lnTo>
                    <a:pt x="3895877" y="8587118"/>
                  </a:lnTo>
                  <a:lnTo>
                    <a:pt x="3858564" y="8628697"/>
                  </a:lnTo>
                  <a:lnTo>
                    <a:pt x="3817035" y="8658314"/>
                  </a:lnTo>
                  <a:lnTo>
                    <a:pt x="3738384" y="8716023"/>
                  </a:lnTo>
                  <a:lnTo>
                    <a:pt x="3738384" y="9382684"/>
                  </a:lnTo>
                  <a:lnTo>
                    <a:pt x="3544786" y="9375597"/>
                  </a:lnTo>
                  <a:lnTo>
                    <a:pt x="3545814" y="9375191"/>
                  </a:lnTo>
                  <a:lnTo>
                    <a:pt x="3563518" y="9354769"/>
                  </a:lnTo>
                  <a:lnTo>
                    <a:pt x="3581743" y="9334144"/>
                  </a:lnTo>
                  <a:lnTo>
                    <a:pt x="3614128" y="9280842"/>
                  </a:lnTo>
                  <a:lnTo>
                    <a:pt x="3622954" y="9277439"/>
                  </a:lnTo>
                  <a:lnTo>
                    <a:pt x="3627386" y="9262123"/>
                  </a:lnTo>
                  <a:lnTo>
                    <a:pt x="3636505" y="9258617"/>
                  </a:lnTo>
                  <a:lnTo>
                    <a:pt x="3641077" y="9243238"/>
                  </a:lnTo>
                  <a:lnTo>
                    <a:pt x="3677132" y="9270174"/>
                  </a:lnTo>
                  <a:lnTo>
                    <a:pt x="3705593" y="9313659"/>
                  </a:lnTo>
                  <a:lnTo>
                    <a:pt x="3722763" y="9347873"/>
                  </a:lnTo>
                  <a:lnTo>
                    <a:pt x="3738384" y="9382684"/>
                  </a:lnTo>
                  <a:lnTo>
                    <a:pt x="3738384" y="8716023"/>
                  </a:lnTo>
                  <a:lnTo>
                    <a:pt x="3699891" y="8744255"/>
                  </a:lnTo>
                  <a:lnTo>
                    <a:pt x="3667214" y="8784057"/>
                  </a:lnTo>
                  <a:lnTo>
                    <a:pt x="3637191" y="8822842"/>
                  </a:lnTo>
                  <a:lnTo>
                    <a:pt x="3623386" y="8841765"/>
                  </a:lnTo>
                  <a:lnTo>
                    <a:pt x="3608146" y="8861247"/>
                  </a:lnTo>
                  <a:lnTo>
                    <a:pt x="3591750" y="8881173"/>
                  </a:lnTo>
                  <a:lnTo>
                    <a:pt x="3574465" y="8901443"/>
                  </a:lnTo>
                  <a:lnTo>
                    <a:pt x="3529977" y="8877744"/>
                  </a:lnTo>
                  <a:lnTo>
                    <a:pt x="3510229" y="8871750"/>
                  </a:lnTo>
                  <a:lnTo>
                    <a:pt x="3485921" y="8853894"/>
                  </a:lnTo>
                  <a:lnTo>
                    <a:pt x="3456698" y="8837917"/>
                  </a:lnTo>
                  <a:lnTo>
                    <a:pt x="3427704" y="8821877"/>
                  </a:lnTo>
                  <a:lnTo>
                    <a:pt x="3412807" y="8814003"/>
                  </a:lnTo>
                  <a:lnTo>
                    <a:pt x="3397910" y="8806129"/>
                  </a:lnTo>
                  <a:lnTo>
                    <a:pt x="3370872" y="8802929"/>
                  </a:lnTo>
                  <a:lnTo>
                    <a:pt x="3318700" y="8782202"/>
                  </a:lnTo>
                  <a:lnTo>
                    <a:pt x="3270656" y="8773490"/>
                  </a:lnTo>
                  <a:lnTo>
                    <a:pt x="3217354" y="8753183"/>
                  </a:lnTo>
                  <a:lnTo>
                    <a:pt x="3167710" y="8745093"/>
                  </a:lnTo>
                  <a:lnTo>
                    <a:pt x="3116884" y="8737448"/>
                  </a:lnTo>
                  <a:lnTo>
                    <a:pt x="3069386" y="8728519"/>
                  </a:lnTo>
                  <a:lnTo>
                    <a:pt x="3020669" y="8720061"/>
                  </a:lnTo>
                  <a:lnTo>
                    <a:pt x="2975038" y="8724036"/>
                  </a:lnTo>
                  <a:lnTo>
                    <a:pt x="2927629" y="8728685"/>
                  </a:lnTo>
                  <a:lnTo>
                    <a:pt x="2425281" y="8922169"/>
                  </a:lnTo>
                  <a:lnTo>
                    <a:pt x="2297900" y="9012060"/>
                  </a:lnTo>
                  <a:lnTo>
                    <a:pt x="2229955" y="9065450"/>
                  </a:lnTo>
                  <a:lnTo>
                    <a:pt x="2197570" y="9091536"/>
                  </a:lnTo>
                  <a:lnTo>
                    <a:pt x="2168474" y="9116352"/>
                  </a:lnTo>
                  <a:lnTo>
                    <a:pt x="2146922" y="9151874"/>
                  </a:lnTo>
                  <a:lnTo>
                    <a:pt x="2093150" y="9199804"/>
                  </a:lnTo>
                  <a:lnTo>
                    <a:pt x="1997468" y="9263875"/>
                  </a:lnTo>
                  <a:lnTo>
                    <a:pt x="1973059" y="9300489"/>
                  </a:lnTo>
                  <a:lnTo>
                    <a:pt x="1951304" y="9336087"/>
                  </a:lnTo>
                  <a:lnTo>
                    <a:pt x="1932228" y="9384271"/>
                  </a:lnTo>
                  <a:lnTo>
                    <a:pt x="2281898" y="9385681"/>
                  </a:lnTo>
                  <a:lnTo>
                    <a:pt x="2281428" y="9372257"/>
                  </a:lnTo>
                  <a:lnTo>
                    <a:pt x="2356218" y="9302623"/>
                  </a:lnTo>
                  <a:lnTo>
                    <a:pt x="2414613" y="9239301"/>
                  </a:lnTo>
                  <a:lnTo>
                    <a:pt x="2438895" y="9229941"/>
                  </a:lnTo>
                  <a:lnTo>
                    <a:pt x="2445423" y="9213825"/>
                  </a:lnTo>
                  <a:lnTo>
                    <a:pt x="2480399" y="9200350"/>
                  </a:lnTo>
                  <a:lnTo>
                    <a:pt x="2510790" y="9175039"/>
                  </a:lnTo>
                  <a:lnTo>
                    <a:pt x="2545753" y="9161564"/>
                  </a:lnTo>
                  <a:lnTo>
                    <a:pt x="2576195" y="9136228"/>
                  </a:lnTo>
                  <a:lnTo>
                    <a:pt x="2935668" y="8997785"/>
                  </a:lnTo>
                  <a:lnTo>
                    <a:pt x="3035096" y="8986698"/>
                  </a:lnTo>
                  <a:lnTo>
                    <a:pt x="3087827" y="8993607"/>
                  </a:lnTo>
                  <a:lnTo>
                    <a:pt x="3139363" y="9000973"/>
                  </a:lnTo>
                  <a:lnTo>
                    <a:pt x="3186531" y="9010028"/>
                  </a:lnTo>
                  <a:lnTo>
                    <a:pt x="3237052" y="9031402"/>
                  </a:lnTo>
                  <a:lnTo>
                    <a:pt x="3281222" y="9041600"/>
                  </a:lnTo>
                  <a:lnTo>
                    <a:pt x="3327641" y="9064549"/>
                  </a:lnTo>
                  <a:lnTo>
                    <a:pt x="3371177" y="9088615"/>
                  </a:lnTo>
                  <a:lnTo>
                    <a:pt x="3411270" y="9114003"/>
                  </a:lnTo>
                  <a:lnTo>
                    <a:pt x="3397364" y="9132964"/>
                  </a:lnTo>
                  <a:lnTo>
                    <a:pt x="3396335" y="9146972"/>
                  </a:lnTo>
                  <a:lnTo>
                    <a:pt x="3334207" y="9225343"/>
                  </a:lnTo>
                  <a:lnTo>
                    <a:pt x="3307384" y="9276499"/>
                  </a:lnTo>
                  <a:lnTo>
                    <a:pt x="3276371" y="9315666"/>
                  </a:lnTo>
                  <a:lnTo>
                    <a:pt x="3246209" y="9354502"/>
                  </a:lnTo>
                  <a:lnTo>
                    <a:pt x="3238525" y="9384678"/>
                  </a:lnTo>
                  <a:lnTo>
                    <a:pt x="4017187" y="9384170"/>
                  </a:lnTo>
                  <a:lnTo>
                    <a:pt x="4002824" y="9348876"/>
                  </a:lnTo>
                  <a:lnTo>
                    <a:pt x="3983901" y="9301734"/>
                  </a:lnTo>
                  <a:lnTo>
                    <a:pt x="3964190" y="9254884"/>
                  </a:lnTo>
                  <a:lnTo>
                    <a:pt x="3942562" y="9208770"/>
                  </a:lnTo>
                  <a:lnTo>
                    <a:pt x="3917873" y="9163850"/>
                  </a:lnTo>
                  <a:lnTo>
                    <a:pt x="3903421" y="9142197"/>
                  </a:lnTo>
                  <a:lnTo>
                    <a:pt x="3888981" y="9120543"/>
                  </a:lnTo>
                  <a:lnTo>
                    <a:pt x="3854754" y="9079281"/>
                  </a:lnTo>
                  <a:lnTo>
                    <a:pt x="3818623" y="9052369"/>
                  </a:lnTo>
                  <a:lnTo>
                    <a:pt x="3812857" y="9040978"/>
                  </a:lnTo>
                  <a:lnTo>
                    <a:pt x="3809835" y="9028532"/>
                  </a:lnTo>
                  <a:lnTo>
                    <a:pt x="3813327" y="9027185"/>
                  </a:lnTo>
                  <a:lnTo>
                    <a:pt x="3813416" y="9013546"/>
                  </a:lnTo>
                  <a:lnTo>
                    <a:pt x="3836492" y="8991054"/>
                  </a:lnTo>
                  <a:lnTo>
                    <a:pt x="3907879" y="8922728"/>
                  </a:lnTo>
                  <a:lnTo>
                    <a:pt x="3924427" y="8902738"/>
                  </a:lnTo>
                  <a:lnTo>
                    <a:pt x="3941483" y="8882570"/>
                  </a:lnTo>
                  <a:lnTo>
                    <a:pt x="3963162" y="8874214"/>
                  </a:lnTo>
                  <a:lnTo>
                    <a:pt x="3979913" y="8854148"/>
                  </a:lnTo>
                  <a:lnTo>
                    <a:pt x="4022229" y="8824239"/>
                  </a:lnTo>
                  <a:lnTo>
                    <a:pt x="4060317" y="8782355"/>
                  </a:lnTo>
                  <a:lnTo>
                    <a:pt x="4147337" y="8721623"/>
                  </a:lnTo>
                  <a:lnTo>
                    <a:pt x="4246931" y="8683257"/>
                  </a:lnTo>
                  <a:lnTo>
                    <a:pt x="4293451" y="8651735"/>
                  </a:lnTo>
                  <a:lnTo>
                    <a:pt x="4343451" y="8632469"/>
                  </a:lnTo>
                  <a:lnTo>
                    <a:pt x="4382998" y="8590026"/>
                  </a:lnTo>
                  <a:lnTo>
                    <a:pt x="4425518" y="8560041"/>
                  </a:lnTo>
                  <a:lnTo>
                    <a:pt x="4441495" y="8540267"/>
                  </a:lnTo>
                  <a:lnTo>
                    <a:pt x="4460011" y="8519528"/>
                  </a:lnTo>
                  <a:lnTo>
                    <a:pt x="5327205" y="8185518"/>
                  </a:lnTo>
                  <a:lnTo>
                    <a:pt x="5319395" y="8215744"/>
                  </a:lnTo>
                  <a:lnTo>
                    <a:pt x="5313070" y="8245399"/>
                  </a:lnTo>
                  <a:lnTo>
                    <a:pt x="5307215" y="8274875"/>
                  </a:lnTo>
                  <a:lnTo>
                    <a:pt x="5300789" y="8304568"/>
                  </a:lnTo>
                  <a:lnTo>
                    <a:pt x="5288394" y="8350174"/>
                  </a:lnTo>
                  <a:lnTo>
                    <a:pt x="5280533" y="8394027"/>
                  </a:lnTo>
                  <a:lnTo>
                    <a:pt x="5277612" y="8435975"/>
                  </a:lnTo>
                  <a:lnTo>
                    <a:pt x="5284571" y="8487740"/>
                  </a:lnTo>
                  <a:lnTo>
                    <a:pt x="5297208" y="8537308"/>
                  </a:lnTo>
                  <a:lnTo>
                    <a:pt x="5311343" y="8572690"/>
                  </a:lnTo>
                  <a:lnTo>
                    <a:pt x="5321363" y="8596058"/>
                  </a:lnTo>
                  <a:lnTo>
                    <a:pt x="5325808" y="8607946"/>
                  </a:lnTo>
                  <a:lnTo>
                    <a:pt x="5330266" y="8619846"/>
                  </a:lnTo>
                  <a:lnTo>
                    <a:pt x="5334711" y="8631733"/>
                  </a:lnTo>
                  <a:lnTo>
                    <a:pt x="5343296" y="8655647"/>
                  </a:lnTo>
                  <a:lnTo>
                    <a:pt x="5352669" y="8679256"/>
                  </a:lnTo>
                  <a:lnTo>
                    <a:pt x="5366994" y="8714575"/>
                  </a:lnTo>
                  <a:lnTo>
                    <a:pt x="5384393" y="8762314"/>
                  </a:lnTo>
                  <a:lnTo>
                    <a:pt x="5401805" y="8810041"/>
                  </a:lnTo>
                  <a:lnTo>
                    <a:pt x="5420779" y="8857170"/>
                  </a:lnTo>
                  <a:lnTo>
                    <a:pt x="5442826" y="8903119"/>
                  </a:lnTo>
                  <a:lnTo>
                    <a:pt x="5469471" y="8947290"/>
                  </a:lnTo>
                  <a:lnTo>
                    <a:pt x="5497677" y="8977249"/>
                  </a:lnTo>
                  <a:lnTo>
                    <a:pt x="5533771" y="9017787"/>
                  </a:lnTo>
                  <a:lnTo>
                    <a:pt x="5567413" y="9045664"/>
                  </a:lnTo>
                  <a:lnTo>
                    <a:pt x="5608980" y="9084094"/>
                  </a:lnTo>
                  <a:lnTo>
                    <a:pt x="5646051" y="9097035"/>
                  </a:lnTo>
                  <a:lnTo>
                    <a:pt x="5693549" y="9119565"/>
                  </a:lnTo>
                  <a:lnTo>
                    <a:pt x="5743156" y="9127680"/>
                  </a:lnTo>
                  <a:lnTo>
                    <a:pt x="5795302" y="9134818"/>
                  </a:lnTo>
                  <a:lnTo>
                    <a:pt x="5845099" y="9129243"/>
                  </a:lnTo>
                  <a:lnTo>
                    <a:pt x="5989396" y="9073667"/>
                  </a:lnTo>
                  <a:lnTo>
                    <a:pt x="6030747" y="9044127"/>
                  </a:lnTo>
                  <a:lnTo>
                    <a:pt x="6074194" y="9027389"/>
                  </a:lnTo>
                  <a:lnTo>
                    <a:pt x="6106198" y="8987841"/>
                  </a:lnTo>
                  <a:lnTo>
                    <a:pt x="6135992" y="8949157"/>
                  </a:lnTo>
                  <a:lnTo>
                    <a:pt x="6163691" y="8911260"/>
                  </a:lnTo>
                  <a:lnTo>
                    <a:pt x="6180302" y="8850427"/>
                  </a:lnTo>
                  <a:lnTo>
                    <a:pt x="6197727" y="8802891"/>
                  </a:lnTo>
                  <a:lnTo>
                    <a:pt x="6206401" y="8745106"/>
                  </a:lnTo>
                  <a:lnTo>
                    <a:pt x="6212281" y="8715629"/>
                  </a:lnTo>
                  <a:lnTo>
                    <a:pt x="6215215" y="8700884"/>
                  </a:lnTo>
                  <a:lnTo>
                    <a:pt x="6214808" y="8646604"/>
                  </a:lnTo>
                  <a:lnTo>
                    <a:pt x="6209474" y="8594217"/>
                  </a:lnTo>
                  <a:lnTo>
                    <a:pt x="6198984" y="8543823"/>
                  </a:lnTo>
                  <a:lnTo>
                    <a:pt x="6183071" y="8495513"/>
                  </a:lnTo>
                  <a:lnTo>
                    <a:pt x="6114504" y="8317776"/>
                  </a:lnTo>
                  <a:lnTo>
                    <a:pt x="6095187" y="8270786"/>
                  </a:lnTo>
                  <a:lnTo>
                    <a:pt x="6074232" y="8224418"/>
                  </a:lnTo>
                  <a:lnTo>
                    <a:pt x="6050191" y="8179244"/>
                  </a:lnTo>
                  <a:lnTo>
                    <a:pt x="6021260" y="8135950"/>
                  </a:lnTo>
                  <a:lnTo>
                    <a:pt x="5985611" y="8095234"/>
                  </a:lnTo>
                  <a:lnTo>
                    <a:pt x="5959538" y="8073161"/>
                  </a:lnTo>
                  <a:lnTo>
                    <a:pt x="5959538" y="8676881"/>
                  </a:lnTo>
                  <a:lnTo>
                    <a:pt x="5954484" y="8719655"/>
                  </a:lnTo>
                  <a:lnTo>
                    <a:pt x="5937796" y="8753297"/>
                  </a:lnTo>
                  <a:lnTo>
                    <a:pt x="5928753" y="8784006"/>
                  </a:lnTo>
                  <a:lnTo>
                    <a:pt x="5914910" y="8802941"/>
                  </a:lnTo>
                  <a:lnTo>
                    <a:pt x="5897816" y="8823134"/>
                  </a:lnTo>
                  <a:lnTo>
                    <a:pt x="5874474" y="8845740"/>
                  </a:lnTo>
                  <a:lnTo>
                    <a:pt x="5824880" y="8864841"/>
                  </a:lnTo>
                  <a:lnTo>
                    <a:pt x="5781941" y="8867775"/>
                  </a:lnTo>
                  <a:lnTo>
                    <a:pt x="5744197" y="8855088"/>
                  </a:lnTo>
                  <a:lnTo>
                    <a:pt x="5710225" y="8827338"/>
                  </a:lnTo>
                  <a:lnTo>
                    <a:pt x="5683186" y="8796934"/>
                  </a:lnTo>
                  <a:lnTo>
                    <a:pt x="5657062" y="8752548"/>
                  </a:lnTo>
                  <a:lnTo>
                    <a:pt x="5641035" y="8717902"/>
                  </a:lnTo>
                  <a:lnTo>
                    <a:pt x="5627281" y="8682368"/>
                  </a:lnTo>
                  <a:lnTo>
                    <a:pt x="5614505" y="8646465"/>
                  </a:lnTo>
                  <a:lnTo>
                    <a:pt x="5596941" y="8598789"/>
                  </a:lnTo>
                  <a:lnTo>
                    <a:pt x="5584456" y="8562759"/>
                  </a:lnTo>
                  <a:lnTo>
                    <a:pt x="5564644" y="8515960"/>
                  </a:lnTo>
                  <a:lnTo>
                    <a:pt x="5550217" y="8480692"/>
                  </a:lnTo>
                  <a:lnTo>
                    <a:pt x="5540375" y="8430044"/>
                  </a:lnTo>
                  <a:lnTo>
                    <a:pt x="5543385" y="8388058"/>
                  </a:lnTo>
                  <a:lnTo>
                    <a:pt x="5553761" y="8343227"/>
                  </a:lnTo>
                  <a:lnTo>
                    <a:pt x="5559476" y="8313814"/>
                  </a:lnTo>
                  <a:lnTo>
                    <a:pt x="5569051" y="8296503"/>
                  </a:lnTo>
                  <a:lnTo>
                    <a:pt x="5573547" y="8267560"/>
                  </a:lnTo>
                  <a:lnTo>
                    <a:pt x="5577687" y="8238744"/>
                  </a:lnTo>
                  <a:lnTo>
                    <a:pt x="5593943" y="8205267"/>
                  </a:lnTo>
                  <a:lnTo>
                    <a:pt x="5614517" y="8183727"/>
                  </a:lnTo>
                  <a:lnTo>
                    <a:pt x="5640616" y="8173682"/>
                  </a:lnTo>
                  <a:lnTo>
                    <a:pt x="5682551" y="8198358"/>
                  </a:lnTo>
                  <a:lnTo>
                    <a:pt x="5710847" y="8214677"/>
                  </a:lnTo>
                  <a:lnTo>
                    <a:pt x="5765584" y="8248028"/>
                  </a:lnTo>
                  <a:lnTo>
                    <a:pt x="5794438" y="8277746"/>
                  </a:lnTo>
                  <a:lnTo>
                    <a:pt x="5829922" y="8318513"/>
                  </a:lnTo>
                  <a:lnTo>
                    <a:pt x="5855386" y="8363140"/>
                  </a:lnTo>
                  <a:lnTo>
                    <a:pt x="5875134" y="8409978"/>
                  </a:lnTo>
                  <a:lnTo>
                    <a:pt x="5893879" y="8457197"/>
                  </a:lnTo>
                  <a:lnTo>
                    <a:pt x="5907468" y="8492795"/>
                  </a:lnTo>
                  <a:lnTo>
                    <a:pt x="5934265" y="8564131"/>
                  </a:lnTo>
                  <a:lnTo>
                    <a:pt x="5947664" y="8599792"/>
                  </a:lnTo>
                  <a:lnTo>
                    <a:pt x="5957328" y="8636902"/>
                  </a:lnTo>
                  <a:lnTo>
                    <a:pt x="5959538" y="8676881"/>
                  </a:lnTo>
                  <a:lnTo>
                    <a:pt x="5959538" y="8073161"/>
                  </a:lnTo>
                  <a:lnTo>
                    <a:pt x="5941428" y="8057820"/>
                  </a:lnTo>
                  <a:lnTo>
                    <a:pt x="5898553" y="8033499"/>
                  </a:lnTo>
                  <a:lnTo>
                    <a:pt x="5851017" y="7997368"/>
                  </a:lnTo>
                  <a:lnTo>
                    <a:pt x="5836374" y="7989405"/>
                  </a:lnTo>
                  <a:lnTo>
                    <a:pt x="5807100" y="7973466"/>
                  </a:lnTo>
                  <a:lnTo>
                    <a:pt x="5756783" y="7938402"/>
                  </a:lnTo>
                  <a:lnTo>
                    <a:pt x="5876404" y="7783462"/>
                  </a:lnTo>
                  <a:lnTo>
                    <a:pt x="5911608" y="7756284"/>
                  </a:lnTo>
                  <a:lnTo>
                    <a:pt x="5943143" y="7716914"/>
                  </a:lnTo>
                  <a:lnTo>
                    <a:pt x="6019698" y="7660208"/>
                  </a:lnTo>
                  <a:lnTo>
                    <a:pt x="6097155" y="7603160"/>
                  </a:lnTo>
                  <a:lnTo>
                    <a:pt x="6130214" y="7563205"/>
                  </a:lnTo>
                  <a:lnTo>
                    <a:pt x="6166345" y="7535685"/>
                  </a:lnTo>
                  <a:lnTo>
                    <a:pt x="6169584" y="7520826"/>
                  </a:lnTo>
                  <a:lnTo>
                    <a:pt x="6246990" y="7491019"/>
                  </a:lnTo>
                  <a:lnTo>
                    <a:pt x="6423101" y="7368743"/>
                  </a:lnTo>
                  <a:lnTo>
                    <a:pt x="6461595" y="7326706"/>
                  </a:lnTo>
                  <a:lnTo>
                    <a:pt x="6596558" y="7220280"/>
                  </a:lnTo>
                  <a:lnTo>
                    <a:pt x="6626517" y="7195134"/>
                  </a:lnTo>
                  <a:lnTo>
                    <a:pt x="6661518" y="7181647"/>
                  </a:lnTo>
                  <a:lnTo>
                    <a:pt x="6691503" y="7156488"/>
                  </a:lnTo>
                  <a:lnTo>
                    <a:pt x="6720167" y="7131837"/>
                  </a:lnTo>
                  <a:lnTo>
                    <a:pt x="6890347" y="7011860"/>
                  </a:lnTo>
                  <a:lnTo>
                    <a:pt x="7652537" y="6718287"/>
                  </a:lnTo>
                  <a:lnTo>
                    <a:pt x="7697825" y="6687236"/>
                  </a:lnTo>
                  <a:lnTo>
                    <a:pt x="7752169" y="6679908"/>
                  </a:lnTo>
                  <a:lnTo>
                    <a:pt x="7851216" y="6641757"/>
                  </a:lnTo>
                  <a:lnTo>
                    <a:pt x="7904912" y="6634683"/>
                  </a:lnTo>
                  <a:lnTo>
                    <a:pt x="7926718" y="6639903"/>
                  </a:lnTo>
                  <a:lnTo>
                    <a:pt x="7961236" y="6626606"/>
                  </a:lnTo>
                  <a:lnTo>
                    <a:pt x="7981124" y="6632549"/>
                  </a:lnTo>
                  <a:lnTo>
                    <a:pt x="8077797" y="6649758"/>
                  </a:lnTo>
                  <a:lnTo>
                    <a:pt x="8125473" y="6658610"/>
                  </a:lnTo>
                  <a:lnTo>
                    <a:pt x="8177238" y="6679501"/>
                  </a:lnTo>
                  <a:lnTo>
                    <a:pt x="8270253" y="6698120"/>
                  </a:lnTo>
                  <a:lnTo>
                    <a:pt x="8320595" y="6719557"/>
                  </a:lnTo>
                  <a:lnTo>
                    <a:pt x="8410638" y="6739306"/>
                  </a:lnTo>
                  <a:lnTo>
                    <a:pt x="8459457" y="6761340"/>
                  </a:lnTo>
                  <a:lnTo>
                    <a:pt x="8507743" y="6783565"/>
                  </a:lnTo>
                  <a:lnTo>
                    <a:pt x="8550923" y="6794144"/>
                  </a:lnTo>
                  <a:lnTo>
                    <a:pt x="8599627" y="6816217"/>
                  </a:lnTo>
                  <a:lnTo>
                    <a:pt x="8610498" y="68256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32451" y="1158280"/>
            <a:ext cx="8202295" cy="1184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Sobre</a:t>
            </a:r>
            <a:r>
              <a:rPr spc="425" dirty="0"/>
              <a:t> </a:t>
            </a:r>
            <a:r>
              <a:rPr spc="-370" dirty="0"/>
              <a:t>o</a:t>
            </a:r>
            <a:r>
              <a:rPr spc="425" dirty="0"/>
              <a:t> </a:t>
            </a:r>
            <a:r>
              <a:rPr spc="-50" dirty="0"/>
              <a:t>coreógrafo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16000" y="2294051"/>
            <a:ext cx="7604125" cy="7626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34745" algn="just">
              <a:lnSpc>
                <a:spcPct val="114900"/>
              </a:lnSpc>
              <a:spcBef>
                <a:spcPts val="100"/>
              </a:spcBef>
            </a:pPr>
            <a:r>
              <a:rPr sz="3100" spc="100" dirty="0">
                <a:solidFill>
                  <a:srgbClr val="FEFEFE"/>
                </a:solidFill>
                <a:latin typeface="Tahoma"/>
                <a:cs typeface="Tahoma"/>
              </a:rPr>
              <a:t>Cristiano</a:t>
            </a:r>
            <a:r>
              <a:rPr sz="3100" spc="-24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105" dirty="0">
                <a:solidFill>
                  <a:srgbClr val="FEFEFE"/>
                </a:solidFill>
                <a:latin typeface="Tahoma"/>
                <a:cs typeface="Tahoma"/>
              </a:rPr>
              <a:t>Pontes</a:t>
            </a:r>
            <a:r>
              <a:rPr sz="3100" spc="-17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-490" dirty="0">
                <a:solidFill>
                  <a:srgbClr val="FEFEFE"/>
                </a:solidFill>
                <a:latin typeface="Tahoma"/>
                <a:cs typeface="Tahoma"/>
              </a:rPr>
              <a:t>4</a:t>
            </a:r>
            <a:r>
              <a:rPr lang="pt-BR" sz="3100" spc="-490" dirty="0">
                <a:solidFill>
                  <a:srgbClr val="FEFEFE"/>
                </a:solidFill>
                <a:latin typeface="Tahoma"/>
                <a:cs typeface="Tahoma"/>
              </a:rPr>
              <a:t>2</a:t>
            </a:r>
            <a:r>
              <a:rPr sz="3100" spc="25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dirty="0">
                <a:solidFill>
                  <a:srgbClr val="FEFEFE"/>
                </a:solidFill>
                <a:latin typeface="Tahoma"/>
                <a:cs typeface="Tahoma"/>
              </a:rPr>
              <a:t>anos,</a:t>
            </a:r>
            <a:r>
              <a:rPr sz="3100" spc="-6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45" dirty="0">
                <a:solidFill>
                  <a:srgbClr val="FEFEFE"/>
                </a:solidFill>
                <a:latin typeface="Tahoma"/>
                <a:cs typeface="Tahoma"/>
              </a:rPr>
              <a:t>professor, </a:t>
            </a:r>
            <a:r>
              <a:rPr sz="3100" spc="90" dirty="0">
                <a:solidFill>
                  <a:srgbClr val="FEFEFE"/>
                </a:solidFill>
                <a:latin typeface="Tahoma"/>
                <a:cs typeface="Tahoma"/>
              </a:rPr>
              <a:t>coreógrafo</a:t>
            </a:r>
            <a:r>
              <a:rPr sz="3100" spc="-14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110" dirty="0">
                <a:solidFill>
                  <a:srgbClr val="FEFEFE"/>
                </a:solidFill>
                <a:latin typeface="Tahoma"/>
                <a:cs typeface="Tahoma"/>
              </a:rPr>
              <a:t>e</a:t>
            </a:r>
            <a:r>
              <a:rPr sz="3100" spc="-13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95" dirty="0">
                <a:solidFill>
                  <a:srgbClr val="FEFEFE"/>
                </a:solidFill>
                <a:latin typeface="Tahoma"/>
                <a:cs typeface="Tahoma"/>
              </a:rPr>
              <a:t>dançarino</a:t>
            </a:r>
            <a:r>
              <a:rPr sz="3100" spc="-14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160" dirty="0">
                <a:solidFill>
                  <a:srgbClr val="FEFEFE"/>
                </a:solidFill>
                <a:latin typeface="Tahoma"/>
                <a:cs typeface="Tahoma"/>
              </a:rPr>
              <a:t>desde</a:t>
            </a:r>
            <a:r>
              <a:rPr sz="3100" spc="-13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-20" dirty="0">
                <a:solidFill>
                  <a:srgbClr val="FEFEFE"/>
                </a:solidFill>
                <a:latin typeface="Tahoma"/>
                <a:cs typeface="Tahoma"/>
              </a:rPr>
              <a:t>1998 </a:t>
            </a:r>
            <a:r>
              <a:rPr sz="3100" spc="90" dirty="0">
                <a:solidFill>
                  <a:srgbClr val="FEFEFE"/>
                </a:solidFill>
                <a:latin typeface="Tahoma"/>
                <a:cs typeface="Tahoma"/>
              </a:rPr>
              <a:t>atuando</a:t>
            </a:r>
            <a:r>
              <a:rPr sz="3100" spc="-13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85" dirty="0">
                <a:solidFill>
                  <a:srgbClr val="FEFEFE"/>
                </a:solidFill>
                <a:latin typeface="Tahoma"/>
                <a:cs typeface="Tahoma"/>
              </a:rPr>
              <a:t>ativamente</a:t>
            </a:r>
            <a:r>
              <a:rPr sz="3100" spc="-13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105" dirty="0">
                <a:solidFill>
                  <a:srgbClr val="FEFEFE"/>
                </a:solidFill>
                <a:latin typeface="Tahoma"/>
                <a:cs typeface="Tahoma"/>
              </a:rPr>
              <a:t>em</a:t>
            </a:r>
            <a:endParaRPr sz="3100" dirty="0">
              <a:latin typeface="Tahoma"/>
              <a:cs typeface="Tahoma"/>
            </a:endParaRPr>
          </a:p>
          <a:p>
            <a:pPr marL="12700" marR="5080" algn="just">
              <a:lnSpc>
                <a:spcPct val="114900"/>
              </a:lnSpc>
            </a:pPr>
            <a:r>
              <a:rPr sz="3100" dirty="0">
                <a:solidFill>
                  <a:srgbClr val="FEFEFE"/>
                </a:solidFill>
                <a:latin typeface="Tahoma"/>
                <a:cs typeface="Tahoma"/>
              </a:rPr>
              <a:t>grupos,</a:t>
            </a:r>
            <a:r>
              <a:rPr sz="3100" spc="-114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125" dirty="0">
                <a:solidFill>
                  <a:srgbClr val="FEFEFE"/>
                </a:solidFill>
                <a:latin typeface="Tahoma"/>
                <a:cs typeface="Tahoma"/>
              </a:rPr>
              <a:t>espetáculos</a:t>
            </a:r>
            <a:r>
              <a:rPr sz="3100" spc="-114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110" dirty="0">
                <a:solidFill>
                  <a:srgbClr val="FEFEFE"/>
                </a:solidFill>
                <a:latin typeface="Tahoma"/>
                <a:cs typeface="Tahoma"/>
              </a:rPr>
              <a:t>e</a:t>
            </a:r>
            <a:r>
              <a:rPr sz="3100" spc="-114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80" dirty="0">
                <a:solidFill>
                  <a:srgbClr val="FEFEFE"/>
                </a:solidFill>
                <a:latin typeface="Tahoma"/>
                <a:cs typeface="Tahoma"/>
              </a:rPr>
              <a:t>festivais</a:t>
            </a:r>
            <a:r>
              <a:rPr sz="3100" spc="-114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130" dirty="0">
                <a:solidFill>
                  <a:srgbClr val="FEFEFE"/>
                </a:solidFill>
                <a:latin typeface="Tahoma"/>
                <a:cs typeface="Tahoma"/>
              </a:rPr>
              <a:t>da</a:t>
            </a:r>
            <a:r>
              <a:rPr sz="3100" spc="-114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145" dirty="0">
                <a:solidFill>
                  <a:srgbClr val="FEFEFE"/>
                </a:solidFill>
                <a:latin typeface="Tahoma"/>
                <a:cs typeface="Tahoma"/>
              </a:rPr>
              <a:t>cidade </a:t>
            </a:r>
            <a:r>
              <a:rPr sz="3100" spc="165" dirty="0">
                <a:solidFill>
                  <a:srgbClr val="FEFEFE"/>
                </a:solidFill>
                <a:latin typeface="Tahoma"/>
                <a:cs typeface="Tahoma"/>
              </a:rPr>
              <a:t>de</a:t>
            </a:r>
            <a:r>
              <a:rPr sz="3100" spc="-12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55" dirty="0">
                <a:solidFill>
                  <a:srgbClr val="FEFEFE"/>
                </a:solidFill>
                <a:latin typeface="Tahoma"/>
                <a:cs typeface="Tahoma"/>
              </a:rPr>
              <a:t>Fortaleza</a:t>
            </a:r>
            <a:r>
              <a:rPr sz="3100" spc="-114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110" dirty="0">
                <a:solidFill>
                  <a:srgbClr val="FEFEFE"/>
                </a:solidFill>
                <a:latin typeface="Tahoma"/>
                <a:cs typeface="Tahoma"/>
              </a:rPr>
              <a:t>e</a:t>
            </a:r>
            <a:r>
              <a:rPr sz="3100" spc="-12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130" dirty="0">
                <a:solidFill>
                  <a:srgbClr val="FEFEFE"/>
                </a:solidFill>
                <a:latin typeface="Tahoma"/>
                <a:cs typeface="Tahoma"/>
              </a:rPr>
              <a:t>em</a:t>
            </a:r>
            <a:r>
              <a:rPr sz="3100" spc="-114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dirty="0">
                <a:solidFill>
                  <a:srgbClr val="FEFEFE"/>
                </a:solidFill>
                <a:latin typeface="Tahoma"/>
                <a:cs typeface="Tahoma"/>
              </a:rPr>
              <a:t>alguns</a:t>
            </a:r>
            <a:r>
              <a:rPr sz="3100" spc="-114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135" dirty="0">
                <a:solidFill>
                  <a:srgbClr val="FEFEFE"/>
                </a:solidFill>
                <a:latin typeface="Tahoma"/>
                <a:cs typeface="Tahoma"/>
              </a:rPr>
              <a:t>estados</a:t>
            </a:r>
            <a:r>
              <a:rPr sz="3100" spc="-12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175" dirty="0">
                <a:solidFill>
                  <a:srgbClr val="FEFEFE"/>
                </a:solidFill>
                <a:latin typeface="Tahoma"/>
                <a:cs typeface="Tahoma"/>
              </a:rPr>
              <a:t>do</a:t>
            </a:r>
            <a:r>
              <a:rPr sz="3100" spc="-114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-10" dirty="0">
                <a:solidFill>
                  <a:srgbClr val="FEFEFE"/>
                </a:solidFill>
                <a:latin typeface="Tahoma"/>
                <a:cs typeface="Tahoma"/>
              </a:rPr>
              <a:t>país, </a:t>
            </a:r>
            <a:r>
              <a:rPr sz="3100" spc="110" dirty="0">
                <a:solidFill>
                  <a:srgbClr val="FEFEFE"/>
                </a:solidFill>
                <a:latin typeface="Tahoma"/>
                <a:cs typeface="Tahoma"/>
              </a:rPr>
              <a:t>participando</a:t>
            </a:r>
            <a:endParaRPr sz="3100" dirty="0">
              <a:latin typeface="Tahoma"/>
              <a:cs typeface="Tahoma"/>
            </a:endParaRPr>
          </a:p>
          <a:p>
            <a:pPr marL="12700" marR="1288415" algn="just">
              <a:lnSpc>
                <a:spcPct val="114900"/>
              </a:lnSpc>
            </a:pPr>
            <a:r>
              <a:rPr sz="3100" spc="135" dirty="0">
                <a:solidFill>
                  <a:srgbClr val="FEFEFE"/>
                </a:solidFill>
                <a:latin typeface="Tahoma"/>
                <a:cs typeface="Tahoma"/>
              </a:rPr>
              <a:t>também</a:t>
            </a:r>
            <a:r>
              <a:rPr sz="3100" spc="-14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130" dirty="0">
                <a:solidFill>
                  <a:srgbClr val="FEFEFE"/>
                </a:solidFill>
                <a:latin typeface="Tahoma"/>
                <a:cs typeface="Tahoma"/>
              </a:rPr>
              <a:t>em</a:t>
            </a:r>
            <a:r>
              <a:rPr sz="3100" spc="-13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80" dirty="0">
                <a:solidFill>
                  <a:srgbClr val="FEFEFE"/>
                </a:solidFill>
                <a:latin typeface="Tahoma"/>
                <a:cs typeface="Tahoma"/>
              </a:rPr>
              <a:t>festivais</a:t>
            </a:r>
            <a:r>
              <a:rPr sz="3100" spc="-14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165" dirty="0">
                <a:solidFill>
                  <a:srgbClr val="FEFEFE"/>
                </a:solidFill>
                <a:latin typeface="Tahoma"/>
                <a:cs typeface="Tahoma"/>
              </a:rPr>
              <a:t>de</a:t>
            </a:r>
            <a:r>
              <a:rPr sz="3100" spc="-13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75" dirty="0">
                <a:solidFill>
                  <a:srgbClr val="FEFEFE"/>
                </a:solidFill>
                <a:latin typeface="Tahoma"/>
                <a:cs typeface="Tahoma"/>
              </a:rPr>
              <a:t>folclore </a:t>
            </a:r>
            <a:r>
              <a:rPr sz="3100" spc="80" dirty="0">
                <a:solidFill>
                  <a:srgbClr val="FEFEFE"/>
                </a:solidFill>
                <a:latin typeface="Tahoma"/>
                <a:cs typeface="Tahoma"/>
              </a:rPr>
              <a:t>internacionais</a:t>
            </a:r>
            <a:r>
              <a:rPr sz="3100" spc="-9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dirty="0">
                <a:solidFill>
                  <a:srgbClr val="FEFEFE"/>
                </a:solidFill>
                <a:latin typeface="Tahoma"/>
                <a:cs typeface="Tahoma"/>
              </a:rPr>
              <a:t>na</a:t>
            </a:r>
            <a:r>
              <a:rPr sz="3100" spc="-8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dirty="0">
                <a:solidFill>
                  <a:srgbClr val="FEFEFE"/>
                </a:solidFill>
                <a:latin typeface="Tahoma"/>
                <a:cs typeface="Tahoma"/>
              </a:rPr>
              <a:t>França,</a:t>
            </a:r>
            <a:r>
              <a:rPr sz="3100" spc="-9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-10" dirty="0">
                <a:solidFill>
                  <a:srgbClr val="FEFEFE"/>
                </a:solidFill>
                <a:latin typeface="Tahoma"/>
                <a:cs typeface="Tahoma"/>
              </a:rPr>
              <a:t>Portugal, </a:t>
            </a:r>
            <a:r>
              <a:rPr sz="3100" dirty="0">
                <a:solidFill>
                  <a:srgbClr val="FEFEFE"/>
                </a:solidFill>
                <a:latin typeface="Tahoma"/>
                <a:cs typeface="Tahoma"/>
              </a:rPr>
              <a:t>Espanha,</a:t>
            </a:r>
            <a:r>
              <a:rPr sz="3100" spc="-11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70" dirty="0">
                <a:solidFill>
                  <a:srgbClr val="FEFEFE"/>
                </a:solidFill>
                <a:latin typeface="Tahoma"/>
                <a:cs typeface="Tahoma"/>
              </a:rPr>
              <a:t>Bélgica</a:t>
            </a:r>
            <a:r>
              <a:rPr sz="3100" spc="-11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110" dirty="0">
                <a:solidFill>
                  <a:srgbClr val="FEFEFE"/>
                </a:solidFill>
                <a:latin typeface="Tahoma"/>
                <a:cs typeface="Tahoma"/>
              </a:rPr>
              <a:t>e</a:t>
            </a:r>
            <a:r>
              <a:rPr sz="3100" spc="-10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75" dirty="0">
                <a:solidFill>
                  <a:srgbClr val="FEFEFE"/>
                </a:solidFill>
                <a:latin typeface="Tahoma"/>
                <a:cs typeface="Tahoma"/>
              </a:rPr>
              <a:t>China </a:t>
            </a:r>
            <a:r>
              <a:rPr sz="3100" spc="100" dirty="0">
                <a:solidFill>
                  <a:srgbClr val="FEFEFE"/>
                </a:solidFill>
                <a:latin typeface="Tahoma"/>
                <a:cs typeface="Tahoma"/>
              </a:rPr>
              <a:t>expandindo</a:t>
            </a:r>
            <a:r>
              <a:rPr sz="3100" spc="-14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dirty="0">
                <a:solidFill>
                  <a:srgbClr val="FEFEFE"/>
                </a:solidFill>
                <a:latin typeface="Tahoma"/>
                <a:cs typeface="Tahoma"/>
              </a:rPr>
              <a:t>a</a:t>
            </a:r>
            <a:r>
              <a:rPr sz="3100" spc="-13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80" dirty="0">
                <a:solidFill>
                  <a:srgbClr val="FEFEFE"/>
                </a:solidFill>
                <a:latin typeface="Tahoma"/>
                <a:cs typeface="Tahoma"/>
              </a:rPr>
              <a:t>arte</a:t>
            </a:r>
            <a:r>
              <a:rPr sz="3100" spc="-13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165" dirty="0">
                <a:solidFill>
                  <a:srgbClr val="FEFEFE"/>
                </a:solidFill>
                <a:latin typeface="Tahoma"/>
                <a:cs typeface="Tahoma"/>
              </a:rPr>
              <a:t>de</a:t>
            </a:r>
            <a:r>
              <a:rPr sz="3100" spc="-13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130" dirty="0">
                <a:solidFill>
                  <a:srgbClr val="FEFEFE"/>
                </a:solidFill>
                <a:latin typeface="Tahoma"/>
                <a:cs typeface="Tahoma"/>
              </a:rPr>
              <a:t>se</a:t>
            </a:r>
            <a:r>
              <a:rPr sz="3100" spc="-13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75" dirty="0">
                <a:solidFill>
                  <a:srgbClr val="FEFEFE"/>
                </a:solidFill>
                <a:latin typeface="Tahoma"/>
                <a:cs typeface="Tahoma"/>
              </a:rPr>
              <a:t>expressar</a:t>
            </a:r>
            <a:endParaRPr sz="3100" dirty="0">
              <a:latin typeface="Tahoma"/>
              <a:cs typeface="Tahoma"/>
            </a:endParaRPr>
          </a:p>
          <a:p>
            <a:pPr marL="12700" marR="246379" algn="just">
              <a:lnSpc>
                <a:spcPct val="114900"/>
              </a:lnSpc>
            </a:pPr>
            <a:r>
              <a:rPr sz="3100" spc="80" dirty="0">
                <a:solidFill>
                  <a:srgbClr val="FEFEFE"/>
                </a:solidFill>
                <a:latin typeface="Tahoma"/>
                <a:cs typeface="Tahoma"/>
              </a:rPr>
              <a:t>através</a:t>
            </a:r>
            <a:r>
              <a:rPr sz="3100" spc="-14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175" dirty="0">
                <a:solidFill>
                  <a:srgbClr val="FEFEFE"/>
                </a:solidFill>
                <a:latin typeface="Tahoma"/>
                <a:cs typeface="Tahoma"/>
              </a:rPr>
              <a:t>do</a:t>
            </a:r>
            <a:r>
              <a:rPr sz="3100" spc="-13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80" dirty="0">
                <a:solidFill>
                  <a:srgbClr val="FEFEFE"/>
                </a:solidFill>
                <a:latin typeface="Tahoma"/>
                <a:cs typeface="Tahoma"/>
              </a:rPr>
              <a:t>corpo.</a:t>
            </a:r>
            <a:r>
              <a:rPr sz="3100" spc="-14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90" dirty="0">
                <a:solidFill>
                  <a:srgbClr val="FEFEFE"/>
                </a:solidFill>
                <a:latin typeface="Tahoma"/>
                <a:cs typeface="Tahoma"/>
              </a:rPr>
              <a:t>Atualmente</a:t>
            </a:r>
            <a:r>
              <a:rPr sz="3100" spc="-13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85" dirty="0">
                <a:solidFill>
                  <a:srgbClr val="FEFEFE"/>
                </a:solidFill>
                <a:latin typeface="Tahoma"/>
                <a:cs typeface="Tahoma"/>
              </a:rPr>
              <a:t>dançarino efetivo</a:t>
            </a:r>
            <a:r>
              <a:rPr sz="3100" spc="-13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130" dirty="0">
                <a:solidFill>
                  <a:srgbClr val="FEFEFE"/>
                </a:solidFill>
                <a:latin typeface="Tahoma"/>
                <a:cs typeface="Tahoma"/>
              </a:rPr>
              <a:t>da</a:t>
            </a:r>
            <a:r>
              <a:rPr sz="3100" spc="-13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135" dirty="0">
                <a:solidFill>
                  <a:srgbClr val="FEFEFE"/>
                </a:solidFill>
                <a:latin typeface="Tahoma"/>
                <a:cs typeface="Tahoma"/>
              </a:rPr>
              <a:t>Cia</a:t>
            </a:r>
            <a:r>
              <a:rPr sz="3100" spc="-13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140" dirty="0">
                <a:solidFill>
                  <a:srgbClr val="FEFEFE"/>
                </a:solidFill>
                <a:latin typeface="Tahoma"/>
                <a:cs typeface="Tahoma"/>
              </a:rPr>
              <a:t>de</a:t>
            </a:r>
            <a:endParaRPr sz="3100" dirty="0">
              <a:latin typeface="Tahoma"/>
              <a:cs typeface="Tahoma"/>
            </a:endParaRPr>
          </a:p>
          <a:p>
            <a:pPr marL="12700" marR="343535" algn="just">
              <a:lnSpc>
                <a:spcPct val="114900"/>
              </a:lnSpc>
            </a:pPr>
            <a:r>
              <a:rPr sz="3100" spc="95" dirty="0">
                <a:solidFill>
                  <a:srgbClr val="FEFEFE"/>
                </a:solidFill>
                <a:latin typeface="Tahoma"/>
                <a:cs typeface="Tahoma"/>
              </a:rPr>
              <a:t>Dança</a:t>
            </a:r>
            <a:r>
              <a:rPr sz="3100" spc="-14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70" dirty="0">
                <a:solidFill>
                  <a:srgbClr val="FEFEFE"/>
                </a:solidFill>
                <a:latin typeface="Tahoma"/>
                <a:cs typeface="Tahoma"/>
              </a:rPr>
              <a:t>Estrelas</a:t>
            </a:r>
            <a:r>
              <a:rPr sz="3100" spc="-14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130" dirty="0">
                <a:solidFill>
                  <a:srgbClr val="FEFEFE"/>
                </a:solidFill>
                <a:latin typeface="Tahoma"/>
                <a:cs typeface="Tahoma"/>
              </a:rPr>
              <a:t>da</a:t>
            </a:r>
            <a:r>
              <a:rPr sz="3100" spc="-14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dirty="0">
                <a:solidFill>
                  <a:srgbClr val="FEFEFE"/>
                </a:solidFill>
                <a:latin typeface="Tahoma"/>
                <a:cs typeface="Tahoma"/>
              </a:rPr>
              <a:t>Rua</a:t>
            </a:r>
            <a:r>
              <a:rPr sz="3100" spc="-14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110" dirty="0">
                <a:solidFill>
                  <a:srgbClr val="FEFEFE"/>
                </a:solidFill>
                <a:latin typeface="Tahoma"/>
                <a:cs typeface="Tahoma"/>
              </a:rPr>
              <a:t>e</a:t>
            </a:r>
            <a:r>
              <a:rPr sz="3100" spc="-14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90" dirty="0">
                <a:solidFill>
                  <a:srgbClr val="FEFEFE"/>
                </a:solidFill>
                <a:latin typeface="Tahoma"/>
                <a:cs typeface="Tahoma"/>
              </a:rPr>
              <a:t>desenvolvendo </a:t>
            </a:r>
            <a:r>
              <a:rPr sz="3100" spc="80" dirty="0">
                <a:solidFill>
                  <a:srgbClr val="FEFEFE"/>
                </a:solidFill>
                <a:latin typeface="Tahoma"/>
                <a:cs typeface="Tahoma"/>
              </a:rPr>
              <a:t>trabalhos</a:t>
            </a:r>
            <a:r>
              <a:rPr sz="3100" spc="-13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80" dirty="0">
                <a:solidFill>
                  <a:srgbClr val="FEFEFE"/>
                </a:solidFill>
                <a:latin typeface="Tahoma"/>
                <a:cs typeface="Tahoma"/>
              </a:rPr>
              <a:t>culturais</a:t>
            </a:r>
            <a:r>
              <a:rPr sz="3100" spc="-13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130" dirty="0">
                <a:solidFill>
                  <a:srgbClr val="FEFEFE"/>
                </a:solidFill>
                <a:latin typeface="Tahoma"/>
                <a:cs typeface="Tahoma"/>
              </a:rPr>
              <a:t>em</a:t>
            </a:r>
            <a:r>
              <a:rPr sz="3100" spc="-13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-10" dirty="0">
                <a:solidFill>
                  <a:srgbClr val="FEFEFE"/>
                </a:solidFill>
                <a:latin typeface="Tahoma"/>
                <a:cs typeface="Tahoma"/>
              </a:rPr>
              <a:t>ONG's.</a:t>
            </a:r>
            <a:endParaRPr sz="31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238625" cy="1220470"/>
          </a:xfrm>
          <a:custGeom>
            <a:avLst/>
            <a:gdLst/>
            <a:ahLst/>
            <a:cxnLst/>
            <a:rect l="l" t="t" r="r" b="b"/>
            <a:pathLst>
              <a:path w="4238625" h="1220470">
                <a:moveTo>
                  <a:pt x="2439550" y="344892"/>
                </a:moveTo>
                <a:lnTo>
                  <a:pt x="1498188" y="562029"/>
                </a:lnTo>
                <a:lnTo>
                  <a:pt x="1553385" y="545903"/>
                </a:lnTo>
                <a:lnTo>
                  <a:pt x="1552125" y="546194"/>
                </a:lnTo>
                <a:lnTo>
                  <a:pt x="1601944" y="525115"/>
                </a:lnTo>
                <a:lnTo>
                  <a:pt x="1650553" y="499470"/>
                </a:lnTo>
                <a:lnTo>
                  <a:pt x="1697441" y="471567"/>
                </a:lnTo>
                <a:lnTo>
                  <a:pt x="1744265" y="442522"/>
                </a:lnTo>
                <a:lnTo>
                  <a:pt x="1787376" y="416888"/>
                </a:lnTo>
                <a:lnTo>
                  <a:pt x="1831189" y="392391"/>
                </a:lnTo>
                <a:lnTo>
                  <a:pt x="1972279" y="316421"/>
                </a:lnTo>
                <a:lnTo>
                  <a:pt x="1980634" y="311700"/>
                </a:lnTo>
                <a:lnTo>
                  <a:pt x="1988430" y="306409"/>
                </a:lnTo>
                <a:lnTo>
                  <a:pt x="2028140" y="269794"/>
                </a:lnTo>
                <a:lnTo>
                  <a:pt x="2065172" y="246556"/>
                </a:lnTo>
                <a:lnTo>
                  <a:pt x="2104897" y="227810"/>
                </a:lnTo>
                <a:lnTo>
                  <a:pt x="2145983" y="210898"/>
                </a:lnTo>
                <a:lnTo>
                  <a:pt x="2176488" y="196800"/>
                </a:lnTo>
                <a:lnTo>
                  <a:pt x="2206171" y="180700"/>
                </a:lnTo>
                <a:lnTo>
                  <a:pt x="2235531" y="163793"/>
                </a:lnTo>
                <a:lnTo>
                  <a:pt x="2265068" y="147278"/>
                </a:lnTo>
                <a:lnTo>
                  <a:pt x="2393362" y="79799"/>
                </a:lnTo>
                <a:lnTo>
                  <a:pt x="2435556" y="56315"/>
                </a:lnTo>
                <a:lnTo>
                  <a:pt x="2464063" y="38647"/>
                </a:lnTo>
                <a:lnTo>
                  <a:pt x="2519592" y="728"/>
                </a:lnTo>
                <a:lnTo>
                  <a:pt x="2520725" y="0"/>
                </a:lnTo>
                <a:lnTo>
                  <a:pt x="3331962" y="0"/>
                </a:lnTo>
                <a:lnTo>
                  <a:pt x="3004383" y="75560"/>
                </a:lnTo>
                <a:lnTo>
                  <a:pt x="2954465" y="88304"/>
                </a:lnTo>
                <a:lnTo>
                  <a:pt x="2909846" y="102741"/>
                </a:lnTo>
                <a:lnTo>
                  <a:pt x="2909602" y="102797"/>
                </a:lnTo>
                <a:lnTo>
                  <a:pt x="2865861" y="120012"/>
                </a:lnTo>
                <a:lnTo>
                  <a:pt x="2823059" y="138821"/>
                </a:lnTo>
                <a:lnTo>
                  <a:pt x="2780737" y="158927"/>
                </a:lnTo>
                <a:lnTo>
                  <a:pt x="2738763" y="179904"/>
                </a:lnTo>
                <a:lnTo>
                  <a:pt x="2655322" y="222776"/>
                </a:lnTo>
                <a:lnTo>
                  <a:pt x="2608149" y="247896"/>
                </a:lnTo>
                <a:lnTo>
                  <a:pt x="2561574" y="274188"/>
                </a:lnTo>
                <a:lnTo>
                  <a:pt x="2439550" y="344892"/>
                </a:lnTo>
                <a:close/>
              </a:path>
              <a:path w="4238625" h="1220470">
                <a:moveTo>
                  <a:pt x="4024770" y="69637"/>
                </a:moveTo>
                <a:lnTo>
                  <a:pt x="3835236" y="92543"/>
                </a:lnTo>
                <a:lnTo>
                  <a:pt x="3787819" y="97544"/>
                </a:lnTo>
                <a:lnTo>
                  <a:pt x="3740361" y="101629"/>
                </a:lnTo>
                <a:lnTo>
                  <a:pt x="3692847" y="104485"/>
                </a:lnTo>
                <a:lnTo>
                  <a:pt x="3643057" y="103300"/>
                </a:lnTo>
                <a:lnTo>
                  <a:pt x="3593061" y="97325"/>
                </a:lnTo>
                <a:lnTo>
                  <a:pt x="3542774" y="89611"/>
                </a:lnTo>
                <a:lnTo>
                  <a:pt x="3492795" y="83294"/>
                </a:lnTo>
                <a:lnTo>
                  <a:pt x="3465654" y="82077"/>
                </a:lnTo>
                <a:lnTo>
                  <a:pt x="3411141" y="82276"/>
                </a:lnTo>
                <a:lnTo>
                  <a:pt x="3384157" y="80326"/>
                </a:lnTo>
                <a:lnTo>
                  <a:pt x="3338073" y="73498"/>
                </a:lnTo>
                <a:lnTo>
                  <a:pt x="3246237" y="57268"/>
                </a:lnTo>
                <a:lnTo>
                  <a:pt x="3200260" y="49512"/>
                </a:lnTo>
                <a:lnTo>
                  <a:pt x="3185629" y="47456"/>
                </a:lnTo>
                <a:lnTo>
                  <a:pt x="3170771" y="46160"/>
                </a:lnTo>
                <a:lnTo>
                  <a:pt x="3156019" y="46159"/>
                </a:lnTo>
                <a:lnTo>
                  <a:pt x="3141706" y="47987"/>
                </a:lnTo>
                <a:lnTo>
                  <a:pt x="3047573" y="66515"/>
                </a:lnTo>
                <a:lnTo>
                  <a:pt x="2995542" y="77599"/>
                </a:lnTo>
                <a:lnTo>
                  <a:pt x="3331962" y="0"/>
                </a:lnTo>
                <a:lnTo>
                  <a:pt x="4238318" y="0"/>
                </a:lnTo>
                <a:lnTo>
                  <a:pt x="4193393" y="19888"/>
                </a:lnTo>
                <a:lnTo>
                  <a:pt x="4149929" y="30391"/>
                </a:lnTo>
                <a:lnTo>
                  <a:pt x="4023571" y="59537"/>
                </a:lnTo>
                <a:lnTo>
                  <a:pt x="4024134" y="64388"/>
                </a:lnTo>
                <a:lnTo>
                  <a:pt x="4024770" y="69637"/>
                </a:lnTo>
                <a:close/>
              </a:path>
              <a:path w="4238625" h="1220470">
                <a:moveTo>
                  <a:pt x="0" y="1220110"/>
                </a:moveTo>
                <a:lnTo>
                  <a:pt x="0" y="914156"/>
                </a:lnTo>
                <a:lnTo>
                  <a:pt x="23512" y="903691"/>
                </a:lnTo>
                <a:lnTo>
                  <a:pt x="57330" y="889449"/>
                </a:lnTo>
                <a:lnTo>
                  <a:pt x="91094" y="874581"/>
                </a:lnTo>
                <a:lnTo>
                  <a:pt x="109074" y="865661"/>
                </a:lnTo>
                <a:lnTo>
                  <a:pt x="143938" y="846990"/>
                </a:lnTo>
                <a:lnTo>
                  <a:pt x="161687" y="838072"/>
                </a:lnTo>
                <a:lnTo>
                  <a:pt x="233307" y="803176"/>
                </a:lnTo>
                <a:lnTo>
                  <a:pt x="269491" y="786733"/>
                </a:lnTo>
                <a:lnTo>
                  <a:pt x="306409" y="772426"/>
                </a:lnTo>
                <a:lnTo>
                  <a:pt x="355407" y="756170"/>
                </a:lnTo>
                <a:lnTo>
                  <a:pt x="404729" y="740838"/>
                </a:lnTo>
                <a:lnTo>
                  <a:pt x="454285" y="726197"/>
                </a:lnTo>
                <a:lnTo>
                  <a:pt x="553729" y="698058"/>
                </a:lnTo>
                <a:lnTo>
                  <a:pt x="607259" y="686089"/>
                </a:lnTo>
                <a:lnTo>
                  <a:pt x="661298" y="679196"/>
                </a:lnTo>
                <a:lnTo>
                  <a:pt x="715975" y="676126"/>
                </a:lnTo>
                <a:lnTo>
                  <a:pt x="771420" y="675625"/>
                </a:lnTo>
                <a:lnTo>
                  <a:pt x="875890" y="676990"/>
                </a:lnTo>
                <a:lnTo>
                  <a:pt x="928157" y="676729"/>
                </a:lnTo>
                <a:lnTo>
                  <a:pt x="980404" y="674556"/>
                </a:lnTo>
                <a:lnTo>
                  <a:pt x="1031984" y="669565"/>
                </a:lnTo>
                <a:lnTo>
                  <a:pt x="1031228" y="669739"/>
                </a:lnTo>
                <a:lnTo>
                  <a:pt x="1084711" y="660614"/>
                </a:lnTo>
                <a:lnTo>
                  <a:pt x="2430318" y="350233"/>
                </a:lnTo>
                <a:lnTo>
                  <a:pt x="2319456" y="414720"/>
                </a:lnTo>
                <a:lnTo>
                  <a:pt x="2308389" y="420675"/>
                </a:lnTo>
                <a:lnTo>
                  <a:pt x="2285822" y="431828"/>
                </a:lnTo>
                <a:lnTo>
                  <a:pt x="2274724" y="437735"/>
                </a:lnTo>
                <a:lnTo>
                  <a:pt x="2084600" y="547740"/>
                </a:lnTo>
                <a:lnTo>
                  <a:pt x="2041891" y="573737"/>
                </a:lnTo>
                <a:lnTo>
                  <a:pt x="1979548" y="613827"/>
                </a:lnTo>
                <a:lnTo>
                  <a:pt x="1975980" y="618862"/>
                </a:lnTo>
                <a:lnTo>
                  <a:pt x="1923227" y="648234"/>
                </a:lnTo>
                <a:lnTo>
                  <a:pt x="651492" y="941575"/>
                </a:lnTo>
                <a:lnTo>
                  <a:pt x="603773" y="952932"/>
                </a:lnTo>
                <a:lnTo>
                  <a:pt x="556305" y="966257"/>
                </a:lnTo>
                <a:lnTo>
                  <a:pt x="508932" y="980278"/>
                </a:lnTo>
                <a:lnTo>
                  <a:pt x="461502" y="993720"/>
                </a:lnTo>
                <a:lnTo>
                  <a:pt x="451538" y="997035"/>
                </a:lnTo>
                <a:lnTo>
                  <a:pt x="441747" y="1001024"/>
                </a:lnTo>
                <a:lnTo>
                  <a:pt x="431942" y="1004881"/>
                </a:lnTo>
                <a:lnTo>
                  <a:pt x="421929" y="1007797"/>
                </a:lnTo>
                <a:lnTo>
                  <a:pt x="383162" y="1017792"/>
                </a:lnTo>
                <a:lnTo>
                  <a:pt x="346126" y="1031257"/>
                </a:lnTo>
                <a:lnTo>
                  <a:pt x="310608" y="1048894"/>
                </a:lnTo>
                <a:lnTo>
                  <a:pt x="276395" y="1071402"/>
                </a:lnTo>
                <a:lnTo>
                  <a:pt x="245689" y="1090279"/>
                </a:lnTo>
                <a:lnTo>
                  <a:pt x="212348" y="1105593"/>
                </a:lnTo>
                <a:lnTo>
                  <a:pt x="178230" y="1120006"/>
                </a:lnTo>
                <a:lnTo>
                  <a:pt x="145189" y="1136185"/>
                </a:lnTo>
                <a:lnTo>
                  <a:pt x="53091" y="1188493"/>
                </a:lnTo>
                <a:lnTo>
                  <a:pt x="7511" y="1215441"/>
                </a:lnTo>
                <a:lnTo>
                  <a:pt x="0" y="1220110"/>
                </a:lnTo>
                <a:close/>
              </a:path>
              <a:path w="4238625" h="1220470">
                <a:moveTo>
                  <a:pt x="2430318" y="350233"/>
                </a:moveTo>
                <a:lnTo>
                  <a:pt x="1084711" y="660614"/>
                </a:lnTo>
                <a:lnTo>
                  <a:pt x="1136707" y="646918"/>
                </a:lnTo>
                <a:lnTo>
                  <a:pt x="1187441" y="631903"/>
                </a:lnTo>
                <a:lnTo>
                  <a:pt x="1238686" y="618493"/>
                </a:lnTo>
                <a:lnTo>
                  <a:pt x="1290317" y="606302"/>
                </a:lnTo>
                <a:lnTo>
                  <a:pt x="1498188" y="562029"/>
                </a:lnTo>
                <a:lnTo>
                  <a:pt x="2439550" y="344892"/>
                </a:lnTo>
                <a:lnTo>
                  <a:pt x="2430318" y="350233"/>
                </a:lnTo>
                <a:close/>
              </a:path>
              <a:path w="4238625" h="1220470">
                <a:moveTo>
                  <a:pt x="1006095" y="937194"/>
                </a:moveTo>
                <a:lnTo>
                  <a:pt x="983728" y="941013"/>
                </a:lnTo>
                <a:lnTo>
                  <a:pt x="960581" y="941969"/>
                </a:lnTo>
                <a:lnTo>
                  <a:pt x="937115" y="941323"/>
                </a:lnTo>
                <a:lnTo>
                  <a:pt x="913793" y="940339"/>
                </a:lnTo>
                <a:lnTo>
                  <a:pt x="859995" y="937073"/>
                </a:lnTo>
                <a:lnTo>
                  <a:pt x="806128" y="932759"/>
                </a:lnTo>
                <a:lnTo>
                  <a:pt x="752550" y="930515"/>
                </a:lnTo>
                <a:lnTo>
                  <a:pt x="699617" y="933461"/>
                </a:lnTo>
                <a:lnTo>
                  <a:pt x="651492" y="941575"/>
                </a:lnTo>
                <a:lnTo>
                  <a:pt x="1923227" y="648234"/>
                </a:lnTo>
                <a:lnTo>
                  <a:pt x="1845287" y="691906"/>
                </a:lnTo>
                <a:lnTo>
                  <a:pt x="1802935" y="714476"/>
                </a:lnTo>
                <a:lnTo>
                  <a:pt x="1759959" y="735719"/>
                </a:lnTo>
                <a:lnTo>
                  <a:pt x="1714890" y="755777"/>
                </a:lnTo>
                <a:lnTo>
                  <a:pt x="1669304" y="773947"/>
                </a:lnTo>
                <a:lnTo>
                  <a:pt x="1623254" y="790421"/>
                </a:lnTo>
                <a:lnTo>
                  <a:pt x="1585475" y="802591"/>
                </a:lnTo>
                <a:lnTo>
                  <a:pt x="1056652" y="924571"/>
                </a:lnTo>
                <a:lnTo>
                  <a:pt x="1006095" y="937194"/>
                </a:lnTo>
                <a:close/>
              </a:path>
              <a:path w="4238625" h="1220470">
                <a:moveTo>
                  <a:pt x="1443789" y="841134"/>
                </a:moveTo>
                <a:lnTo>
                  <a:pt x="1387858" y="854035"/>
                </a:lnTo>
                <a:lnTo>
                  <a:pt x="1100977" y="914347"/>
                </a:lnTo>
                <a:lnTo>
                  <a:pt x="1585475" y="802591"/>
                </a:lnTo>
                <a:lnTo>
                  <a:pt x="1576791" y="805389"/>
                </a:lnTo>
                <a:lnTo>
                  <a:pt x="1529967" y="819044"/>
                </a:lnTo>
                <a:lnTo>
                  <a:pt x="1482836" y="831575"/>
                </a:lnTo>
                <a:lnTo>
                  <a:pt x="1443789" y="8411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945959" y="0"/>
            <a:ext cx="3342640" cy="1767839"/>
          </a:xfrm>
          <a:custGeom>
            <a:avLst/>
            <a:gdLst/>
            <a:ahLst/>
            <a:cxnLst/>
            <a:rect l="l" t="t" r="r" b="b"/>
            <a:pathLst>
              <a:path w="3342640" h="1767839">
                <a:moveTo>
                  <a:pt x="2320157" y="1767223"/>
                </a:moveTo>
                <a:lnTo>
                  <a:pt x="2265662" y="1759955"/>
                </a:lnTo>
                <a:lnTo>
                  <a:pt x="2217169" y="1744343"/>
                </a:lnTo>
                <a:lnTo>
                  <a:pt x="2175888" y="1720190"/>
                </a:lnTo>
                <a:lnTo>
                  <a:pt x="2143028" y="1687299"/>
                </a:lnTo>
                <a:lnTo>
                  <a:pt x="2119800" y="1645471"/>
                </a:lnTo>
                <a:lnTo>
                  <a:pt x="2107412" y="1594511"/>
                </a:lnTo>
                <a:lnTo>
                  <a:pt x="2102393" y="1545380"/>
                </a:lnTo>
                <a:lnTo>
                  <a:pt x="2099130" y="1496459"/>
                </a:lnTo>
                <a:lnTo>
                  <a:pt x="2097885" y="1447825"/>
                </a:lnTo>
                <a:lnTo>
                  <a:pt x="2098915" y="1400012"/>
                </a:lnTo>
                <a:lnTo>
                  <a:pt x="2102513" y="1351732"/>
                </a:lnTo>
                <a:lnTo>
                  <a:pt x="2108915" y="1304429"/>
                </a:lnTo>
                <a:lnTo>
                  <a:pt x="2118393" y="1257724"/>
                </a:lnTo>
                <a:lnTo>
                  <a:pt x="2131214" y="1211698"/>
                </a:lnTo>
                <a:lnTo>
                  <a:pt x="2147641" y="1166427"/>
                </a:lnTo>
                <a:lnTo>
                  <a:pt x="2167939" y="1121989"/>
                </a:lnTo>
                <a:lnTo>
                  <a:pt x="2192373" y="1078464"/>
                </a:lnTo>
                <a:lnTo>
                  <a:pt x="2221207" y="1035927"/>
                </a:lnTo>
                <a:lnTo>
                  <a:pt x="2255781" y="992888"/>
                </a:lnTo>
                <a:lnTo>
                  <a:pt x="2297381" y="961665"/>
                </a:lnTo>
                <a:lnTo>
                  <a:pt x="2320281" y="956780"/>
                </a:lnTo>
                <a:lnTo>
                  <a:pt x="2345620" y="957707"/>
                </a:lnTo>
                <a:lnTo>
                  <a:pt x="2372023" y="961173"/>
                </a:lnTo>
                <a:lnTo>
                  <a:pt x="2398114" y="963904"/>
                </a:lnTo>
                <a:lnTo>
                  <a:pt x="2398529" y="990969"/>
                </a:lnTo>
                <a:lnTo>
                  <a:pt x="2399996" y="1018710"/>
                </a:lnTo>
                <a:lnTo>
                  <a:pt x="2400015" y="1019073"/>
                </a:lnTo>
                <a:lnTo>
                  <a:pt x="2398536" y="1044325"/>
                </a:lnTo>
                <a:lnTo>
                  <a:pt x="2390051" y="1062833"/>
                </a:lnTo>
                <a:lnTo>
                  <a:pt x="2355631" y="1102679"/>
                </a:lnTo>
                <a:lnTo>
                  <a:pt x="2327512" y="1143744"/>
                </a:lnTo>
                <a:lnTo>
                  <a:pt x="2305120" y="1185922"/>
                </a:lnTo>
                <a:lnTo>
                  <a:pt x="2287882" y="1229109"/>
                </a:lnTo>
                <a:lnTo>
                  <a:pt x="2275225" y="1273199"/>
                </a:lnTo>
                <a:lnTo>
                  <a:pt x="2266574" y="1318085"/>
                </a:lnTo>
                <a:lnTo>
                  <a:pt x="2261358" y="1363663"/>
                </a:lnTo>
                <a:lnTo>
                  <a:pt x="2259002" y="1409826"/>
                </a:lnTo>
                <a:lnTo>
                  <a:pt x="2258933" y="1456470"/>
                </a:lnTo>
                <a:lnTo>
                  <a:pt x="2260578" y="1503489"/>
                </a:lnTo>
                <a:lnTo>
                  <a:pt x="2263363" y="1550776"/>
                </a:lnTo>
                <a:lnTo>
                  <a:pt x="2266716" y="1598227"/>
                </a:lnTo>
                <a:lnTo>
                  <a:pt x="2320630" y="1609265"/>
                </a:lnTo>
                <a:lnTo>
                  <a:pt x="2578590" y="1609265"/>
                </a:lnTo>
                <a:lnTo>
                  <a:pt x="2570479" y="1624676"/>
                </a:lnTo>
                <a:lnTo>
                  <a:pt x="2543574" y="1666209"/>
                </a:lnTo>
                <a:lnTo>
                  <a:pt x="2510492" y="1702143"/>
                </a:lnTo>
                <a:lnTo>
                  <a:pt x="2471422" y="1731345"/>
                </a:lnTo>
                <a:lnTo>
                  <a:pt x="2426551" y="1752681"/>
                </a:lnTo>
                <a:lnTo>
                  <a:pt x="2376067" y="1765018"/>
                </a:lnTo>
                <a:lnTo>
                  <a:pt x="2320157" y="1767223"/>
                </a:lnTo>
                <a:close/>
              </a:path>
              <a:path w="3342640" h="1767839">
                <a:moveTo>
                  <a:pt x="2578590" y="1609265"/>
                </a:moveTo>
                <a:lnTo>
                  <a:pt x="2320630" y="1609265"/>
                </a:lnTo>
                <a:lnTo>
                  <a:pt x="2367046" y="1605756"/>
                </a:lnTo>
                <a:lnTo>
                  <a:pt x="2406150" y="1588784"/>
                </a:lnTo>
                <a:lnTo>
                  <a:pt x="2438133" y="1559434"/>
                </a:lnTo>
                <a:lnTo>
                  <a:pt x="2463183" y="1518793"/>
                </a:lnTo>
                <a:lnTo>
                  <a:pt x="2483818" y="1474214"/>
                </a:lnTo>
                <a:lnTo>
                  <a:pt x="2503911" y="1429380"/>
                </a:lnTo>
                <a:lnTo>
                  <a:pt x="2523598" y="1384353"/>
                </a:lnTo>
                <a:lnTo>
                  <a:pt x="2543013" y="1339196"/>
                </a:lnTo>
                <a:lnTo>
                  <a:pt x="2581565" y="1248744"/>
                </a:lnTo>
                <a:lnTo>
                  <a:pt x="2600972" y="1203575"/>
                </a:lnTo>
                <a:lnTo>
                  <a:pt x="2620645" y="1158528"/>
                </a:lnTo>
                <a:lnTo>
                  <a:pt x="2640720" y="1113667"/>
                </a:lnTo>
                <a:lnTo>
                  <a:pt x="2670168" y="1064074"/>
                </a:lnTo>
                <a:lnTo>
                  <a:pt x="2709136" y="1021866"/>
                </a:lnTo>
                <a:lnTo>
                  <a:pt x="2721980" y="1018710"/>
                </a:lnTo>
                <a:lnTo>
                  <a:pt x="2741100" y="1021442"/>
                </a:lnTo>
                <a:lnTo>
                  <a:pt x="2784278" y="1058232"/>
                </a:lnTo>
                <a:lnTo>
                  <a:pt x="2796778" y="1103614"/>
                </a:lnTo>
                <a:lnTo>
                  <a:pt x="2793917" y="1123033"/>
                </a:lnTo>
                <a:lnTo>
                  <a:pt x="2774906" y="1169241"/>
                </a:lnTo>
                <a:lnTo>
                  <a:pt x="2736948" y="1261788"/>
                </a:lnTo>
                <a:lnTo>
                  <a:pt x="2717790" y="1308004"/>
                </a:lnTo>
                <a:lnTo>
                  <a:pt x="2698370" y="1354099"/>
                </a:lnTo>
                <a:lnTo>
                  <a:pt x="2678586" y="1400012"/>
                </a:lnTo>
                <a:lnTo>
                  <a:pt x="2658329" y="1445680"/>
                </a:lnTo>
                <a:lnTo>
                  <a:pt x="2637496" y="1491042"/>
                </a:lnTo>
                <a:lnTo>
                  <a:pt x="2615980" y="1536037"/>
                </a:lnTo>
                <a:lnTo>
                  <a:pt x="2593676" y="1580602"/>
                </a:lnTo>
                <a:lnTo>
                  <a:pt x="2578590" y="1609265"/>
                </a:lnTo>
                <a:close/>
              </a:path>
              <a:path w="3342640" h="1767839">
                <a:moveTo>
                  <a:pt x="1626930" y="773423"/>
                </a:moveTo>
                <a:lnTo>
                  <a:pt x="1586828" y="769288"/>
                </a:lnTo>
                <a:lnTo>
                  <a:pt x="1548090" y="750920"/>
                </a:lnTo>
                <a:lnTo>
                  <a:pt x="1513096" y="720877"/>
                </a:lnTo>
                <a:lnTo>
                  <a:pt x="1480914" y="682447"/>
                </a:lnTo>
                <a:lnTo>
                  <a:pt x="1454453" y="639080"/>
                </a:lnTo>
                <a:lnTo>
                  <a:pt x="1436625" y="594229"/>
                </a:lnTo>
                <a:lnTo>
                  <a:pt x="1430340" y="551345"/>
                </a:lnTo>
                <a:lnTo>
                  <a:pt x="1431328" y="499103"/>
                </a:lnTo>
                <a:lnTo>
                  <a:pt x="1433080" y="446861"/>
                </a:lnTo>
                <a:lnTo>
                  <a:pt x="1435523" y="394855"/>
                </a:lnTo>
                <a:lnTo>
                  <a:pt x="1438631" y="342389"/>
                </a:lnTo>
                <a:lnTo>
                  <a:pt x="1442311" y="290167"/>
                </a:lnTo>
                <a:lnTo>
                  <a:pt x="1446513" y="237958"/>
                </a:lnTo>
                <a:lnTo>
                  <a:pt x="1451067" y="187006"/>
                </a:lnTo>
                <a:lnTo>
                  <a:pt x="1456244" y="133599"/>
                </a:lnTo>
                <a:lnTo>
                  <a:pt x="1461652" y="81455"/>
                </a:lnTo>
                <a:lnTo>
                  <a:pt x="1467342" y="29340"/>
                </a:lnTo>
                <a:lnTo>
                  <a:pt x="1470672" y="0"/>
                </a:lnTo>
                <a:lnTo>
                  <a:pt x="1626603" y="0"/>
                </a:lnTo>
                <a:lnTo>
                  <a:pt x="1622863" y="43602"/>
                </a:lnTo>
                <a:lnTo>
                  <a:pt x="1618256" y="93799"/>
                </a:lnTo>
                <a:lnTo>
                  <a:pt x="1613418" y="143982"/>
                </a:lnTo>
                <a:lnTo>
                  <a:pt x="1608415" y="194156"/>
                </a:lnTo>
                <a:lnTo>
                  <a:pt x="1603318" y="244326"/>
                </a:lnTo>
                <a:lnTo>
                  <a:pt x="1598194" y="294495"/>
                </a:lnTo>
                <a:lnTo>
                  <a:pt x="1593112" y="344670"/>
                </a:lnTo>
                <a:lnTo>
                  <a:pt x="1588163" y="394622"/>
                </a:lnTo>
                <a:lnTo>
                  <a:pt x="1583346" y="445054"/>
                </a:lnTo>
                <a:lnTo>
                  <a:pt x="1578799" y="495274"/>
                </a:lnTo>
                <a:lnTo>
                  <a:pt x="1578875" y="510063"/>
                </a:lnTo>
                <a:lnTo>
                  <a:pt x="1578942" y="522912"/>
                </a:lnTo>
                <a:lnTo>
                  <a:pt x="1582778" y="550872"/>
                </a:lnTo>
                <a:lnTo>
                  <a:pt x="1588184" y="578971"/>
                </a:lnTo>
                <a:lnTo>
                  <a:pt x="1593034" y="607025"/>
                </a:lnTo>
                <a:lnTo>
                  <a:pt x="1635022" y="620565"/>
                </a:lnTo>
                <a:lnTo>
                  <a:pt x="1810969" y="620565"/>
                </a:lnTo>
                <a:lnTo>
                  <a:pt x="1796064" y="642994"/>
                </a:lnTo>
                <a:lnTo>
                  <a:pt x="1766312" y="686568"/>
                </a:lnTo>
                <a:lnTo>
                  <a:pt x="1738087" y="719897"/>
                </a:lnTo>
                <a:lnTo>
                  <a:pt x="1704293" y="746781"/>
                </a:lnTo>
                <a:lnTo>
                  <a:pt x="1666663" y="765272"/>
                </a:lnTo>
                <a:lnTo>
                  <a:pt x="1626930" y="773423"/>
                </a:lnTo>
                <a:close/>
              </a:path>
              <a:path w="3342640" h="1767839">
                <a:moveTo>
                  <a:pt x="1810969" y="620565"/>
                </a:moveTo>
                <a:lnTo>
                  <a:pt x="1635022" y="620565"/>
                </a:lnTo>
                <a:lnTo>
                  <a:pt x="1667518" y="576441"/>
                </a:lnTo>
                <a:lnTo>
                  <a:pt x="1700303" y="532497"/>
                </a:lnTo>
                <a:lnTo>
                  <a:pt x="1732118" y="487974"/>
                </a:lnTo>
                <a:lnTo>
                  <a:pt x="1761704" y="442114"/>
                </a:lnTo>
                <a:lnTo>
                  <a:pt x="1786834" y="398280"/>
                </a:lnTo>
                <a:lnTo>
                  <a:pt x="1810767" y="353713"/>
                </a:lnTo>
                <a:lnTo>
                  <a:pt x="1834236" y="308877"/>
                </a:lnTo>
                <a:lnTo>
                  <a:pt x="1857970" y="264235"/>
                </a:lnTo>
                <a:lnTo>
                  <a:pt x="1882703" y="220249"/>
                </a:lnTo>
                <a:lnTo>
                  <a:pt x="1909163" y="177384"/>
                </a:lnTo>
                <a:lnTo>
                  <a:pt x="1953452" y="147868"/>
                </a:lnTo>
                <a:lnTo>
                  <a:pt x="1982417" y="137564"/>
                </a:lnTo>
                <a:lnTo>
                  <a:pt x="2010309" y="126550"/>
                </a:lnTo>
                <a:lnTo>
                  <a:pt x="2022322" y="156303"/>
                </a:lnTo>
                <a:lnTo>
                  <a:pt x="2036030" y="187006"/>
                </a:lnTo>
                <a:lnTo>
                  <a:pt x="2045027" y="215076"/>
                </a:lnTo>
                <a:lnTo>
                  <a:pt x="2017011" y="282930"/>
                </a:lnTo>
                <a:lnTo>
                  <a:pt x="1990796" y="328777"/>
                </a:lnTo>
                <a:lnTo>
                  <a:pt x="1964234" y="374443"/>
                </a:lnTo>
                <a:lnTo>
                  <a:pt x="1937300" y="419899"/>
                </a:lnTo>
                <a:lnTo>
                  <a:pt x="1909964" y="465116"/>
                </a:lnTo>
                <a:lnTo>
                  <a:pt x="1882201" y="510063"/>
                </a:lnTo>
                <a:lnTo>
                  <a:pt x="1853981" y="554712"/>
                </a:lnTo>
                <a:lnTo>
                  <a:pt x="1825278" y="599032"/>
                </a:lnTo>
                <a:lnTo>
                  <a:pt x="1810969" y="620565"/>
                </a:lnTo>
                <a:close/>
              </a:path>
              <a:path w="3342640" h="1767839">
                <a:moveTo>
                  <a:pt x="595819" y="1408568"/>
                </a:moveTo>
                <a:lnTo>
                  <a:pt x="555649" y="1401831"/>
                </a:lnTo>
                <a:lnTo>
                  <a:pt x="520178" y="1384970"/>
                </a:lnTo>
                <a:lnTo>
                  <a:pt x="490288" y="1358268"/>
                </a:lnTo>
                <a:lnTo>
                  <a:pt x="466864" y="1322007"/>
                </a:lnTo>
                <a:lnTo>
                  <a:pt x="450787" y="1276469"/>
                </a:lnTo>
                <a:lnTo>
                  <a:pt x="439842" y="1225704"/>
                </a:lnTo>
                <a:lnTo>
                  <a:pt x="431525" y="1175015"/>
                </a:lnTo>
                <a:lnTo>
                  <a:pt x="425798" y="1124422"/>
                </a:lnTo>
                <a:lnTo>
                  <a:pt x="422623" y="1073946"/>
                </a:lnTo>
                <a:lnTo>
                  <a:pt x="421960" y="1023608"/>
                </a:lnTo>
                <a:lnTo>
                  <a:pt x="423772" y="973431"/>
                </a:lnTo>
                <a:lnTo>
                  <a:pt x="428018" y="923434"/>
                </a:lnTo>
                <a:lnTo>
                  <a:pt x="434661" y="873639"/>
                </a:lnTo>
                <a:lnTo>
                  <a:pt x="443661" y="824067"/>
                </a:lnTo>
                <a:lnTo>
                  <a:pt x="454981" y="774739"/>
                </a:lnTo>
                <a:lnTo>
                  <a:pt x="468581" y="725677"/>
                </a:lnTo>
                <a:lnTo>
                  <a:pt x="484423" y="676901"/>
                </a:lnTo>
                <a:lnTo>
                  <a:pt x="502468" y="628432"/>
                </a:lnTo>
                <a:lnTo>
                  <a:pt x="550941" y="575178"/>
                </a:lnTo>
                <a:lnTo>
                  <a:pt x="610677" y="554149"/>
                </a:lnTo>
                <a:lnTo>
                  <a:pt x="646072" y="573147"/>
                </a:lnTo>
                <a:lnTo>
                  <a:pt x="659427" y="603434"/>
                </a:lnTo>
                <a:lnTo>
                  <a:pt x="656487" y="641862"/>
                </a:lnTo>
                <a:lnTo>
                  <a:pt x="642994" y="685286"/>
                </a:lnTo>
                <a:lnTo>
                  <a:pt x="625700" y="735174"/>
                </a:lnTo>
                <a:lnTo>
                  <a:pt x="611187" y="785371"/>
                </a:lnTo>
                <a:lnTo>
                  <a:pt x="599442" y="835884"/>
                </a:lnTo>
                <a:lnTo>
                  <a:pt x="590453" y="886721"/>
                </a:lnTo>
                <a:lnTo>
                  <a:pt x="584207" y="937888"/>
                </a:lnTo>
                <a:lnTo>
                  <a:pt x="580692" y="989391"/>
                </a:lnTo>
                <a:lnTo>
                  <a:pt x="579895" y="1041238"/>
                </a:lnTo>
                <a:lnTo>
                  <a:pt x="581803" y="1093434"/>
                </a:lnTo>
                <a:lnTo>
                  <a:pt x="586404" y="1145988"/>
                </a:lnTo>
                <a:lnTo>
                  <a:pt x="593686" y="1198905"/>
                </a:lnTo>
                <a:lnTo>
                  <a:pt x="603636" y="1252193"/>
                </a:lnTo>
                <a:lnTo>
                  <a:pt x="869440" y="1252193"/>
                </a:lnTo>
                <a:lnTo>
                  <a:pt x="852106" y="1274805"/>
                </a:lnTo>
                <a:lnTo>
                  <a:pt x="817006" y="1310278"/>
                </a:lnTo>
                <a:lnTo>
                  <a:pt x="777592" y="1341380"/>
                </a:lnTo>
                <a:lnTo>
                  <a:pt x="734089" y="1368129"/>
                </a:lnTo>
                <a:lnTo>
                  <a:pt x="686721" y="1390546"/>
                </a:lnTo>
                <a:lnTo>
                  <a:pt x="639804" y="1404901"/>
                </a:lnTo>
                <a:lnTo>
                  <a:pt x="595819" y="1408568"/>
                </a:lnTo>
                <a:close/>
              </a:path>
              <a:path w="3342640" h="1767839">
                <a:moveTo>
                  <a:pt x="869440" y="1252193"/>
                </a:moveTo>
                <a:lnTo>
                  <a:pt x="603636" y="1252193"/>
                </a:lnTo>
                <a:lnTo>
                  <a:pt x="654072" y="1235700"/>
                </a:lnTo>
                <a:lnTo>
                  <a:pt x="695665" y="1212150"/>
                </a:lnTo>
                <a:lnTo>
                  <a:pt x="729478" y="1182167"/>
                </a:lnTo>
                <a:lnTo>
                  <a:pt x="756574" y="1146371"/>
                </a:lnTo>
                <a:lnTo>
                  <a:pt x="778015" y="1105386"/>
                </a:lnTo>
                <a:lnTo>
                  <a:pt x="794865" y="1059834"/>
                </a:lnTo>
                <a:lnTo>
                  <a:pt x="810437" y="1009875"/>
                </a:lnTo>
                <a:lnTo>
                  <a:pt x="826141" y="959915"/>
                </a:lnTo>
                <a:lnTo>
                  <a:pt x="842338" y="910128"/>
                </a:lnTo>
                <a:lnTo>
                  <a:pt x="859388" y="860691"/>
                </a:lnTo>
                <a:lnTo>
                  <a:pt x="877651" y="811779"/>
                </a:lnTo>
                <a:lnTo>
                  <a:pt x="897488" y="763568"/>
                </a:lnTo>
                <a:lnTo>
                  <a:pt x="940449" y="708703"/>
                </a:lnTo>
                <a:lnTo>
                  <a:pt x="990680" y="684417"/>
                </a:lnTo>
                <a:lnTo>
                  <a:pt x="1027291" y="701561"/>
                </a:lnTo>
                <a:lnTo>
                  <a:pt x="1046556" y="730784"/>
                </a:lnTo>
                <a:lnTo>
                  <a:pt x="1050025" y="769184"/>
                </a:lnTo>
                <a:lnTo>
                  <a:pt x="1039253" y="813859"/>
                </a:lnTo>
                <a:lnTo>
                  <a:pt x="1022590" y="860373"/>
                </a:lnTo>
                <a:lnTo>
                  <a:pt x="1006737" y="907186"/>
                </a:lnTo>
                <a:lnTo>
                  <a:pt x="991397" y="954190"/>
                </a:lnTo>
                <a:lnTo>
                  <a:pt x="976278" y="1001275"/>
                </a:lnTo>
                <a:lnTo>
                  <a:pt x="961082" y="1048335"/>
                </a:lnTo>
                <a:lnTo>
                  <a:pt x="945516" y="1095259"/>
                </a:lnTo>
                <a:lnTo>
                  <a:pt x="929284" y="1141941"/>
                </a:lnTo>
                <a:lnTo>
                  <a:pt x="908470" y="1190657"/>
                </a:lnTo>
                <a:lnTo>
                  <a:pt x="882669" y="1234937"/>
                </a:lnTo>
                <a:lnTo>
                  <a:pt x="869440" y="1252193"/>
                </a:lnTo>
                <a:close/>
              </a:path>
              <a:path w="3342640" h="1767839">
                <a:moveTo>
                  <a:pt x="3061912" y="870255"/>
                </a:moveTo>
                <a:lnTo>
                  <a:pt x="3010118" y="859346"/>
                </a:lnTo>
                <a:lnTo>
                  <a:pt x="2967124" y="839162"/>
                </a:lnTo>
                <a:lnTo>
                  <a:pt x="2931690" y="811767"/>
                </a:lnTo>
                <a:lnTo>
                  <a:pt x="2903468" y="778195"/>
                </a:lnTo>
                <a:lnTo>
                  <a:pt x="2882110" y="739479"/>
                </a:lnTo>
                <a:lnTo>
                  <a:pt x="2867268" y="696654"/>
                </a:lnTo>
                <a:lnTo>
                  <a:pt x="2858595" y="650752"/>
                </a:lnTo>
                <a:lnTo>
                  <a:pt x="2854486" y="594271"/>
                </a:lnTo>
                <a:lnTo>
                  <a:pt x="2854429" y="578359"/>
                </a:lnTo>
                <a:lnTo>
                  <a:pt x="2854332" y="550854"/>
                </a:lnTo>
                <a:lnTo>
                  <a:pt x="2854283" y="537341"/>
                </a:lnTo>
                <a:lnTo>
                  <a:pt x="2855780" y="480188"/>
                </a:lnTo>
                <a:lnTo>
                  <a:pt x="2856658" y="429502"/>
                </a:lnTo>
                <a:lnTo>
                  <a:pt x="2856770" y="423076"/>
                </a:lnTo>
                <a:lnTo>
                  <a:pt x="2857834" y="423076"/>
                </a:lnTo>
                <a:lnTo>
                  <a:pt x="2856826" y="379840"/>
                </a:lnTo>
                <a:lnTo>
                  <a:pt x="2856765" y="377233"/>
                </a:lnTo>
                <a:lnTo>
                  <a:pt x="2856690" y="374026"/>
                </a:lnTo>
                <a:lnTo>
                  <a:pt x="2855071" y="324889"/>
                </a:lnTo>
                <a:lnTo>
                  <a:pt x="2855640" y="280672"/>
                </a:lnTo>
                <a:lnTo>
                  <a:pt x="2861289" y="228413"/>
                </a:lnTo>
                <a:lnTo>
                  <a:pt x="2891018" y="182130"/>
                </a:lnTo>
                <a:lnTo>
                  <a:pt x="2913768" y="160495"/>
                </a:lnTo>
                <a:lnTo>
                  <a:pt x="2935334" y="138634"/>
                </a:lnTo>
                <a:lnTo>
                  <a:pt x="2956504" y="161542"/>
                </a:lnTo>
                <a:lnTo>
                  <a:pt x="2979140" y="184341"/>
                </a:lnTo>
                <a:lnTo>
                  <a:pt x="2997574" y="207438"/>
                </a:lnTo>
                <a:lnTo>
                  <a:pt x="3006140" y="231239"/>
                </a:lnTo>
                <a:lnTo>
                  <a:pt x="3008660" y="280672"/>
                </a:lnTo>
                <a:lnTo>
                  <a:pt x="3009453" y="324889"/>
                </a:lnTo>
                <a:lnTo>
                  <a:pt x="3009549" y="330218"/>
                </a:lnTo>
                <a:lnTo>
                  <a:pt x="3009413" y="374026"/>
                </a:lnTo>
                <a:lnTo>
                  <a:pt x="3009395" y="379840"/>
                </a:lnTo>
                <a:lnTo>
                  <a:pt x="3008913" y="418961"/>
                </a:lnTo>
                <a:lnTo>
                  <a:pt x="3008863" y="423076"/>
                </a:lnTo>
                <a:lnTo>
                  <a:pt x="3008783" y="429502"/>
                </a:lnTo>
                <a:lnTo>
                  <a:pt x="3008302" y="479167"/>
                </a:lnTo>
                <a:lnTo>
                  <a:pt x="3008536" y="528798"/>
                </a:lnTo>
                <a:lnTo>
                  <a:pt x="3010074" y="578359"/>
                </a:lnTo>
                <a:lnTo>
                  <a:pt x="3026651" y="642002"/>
                </a:lnTo>
                <a:lnTo>
                  <a:pt x="3040190" y="673569"/>
                </a:lnTo>
                <a:lnTo>
                  <a:pt x="3052910" y="705172"/>
                </a:lnTo>
                <a:lnTo>
                  <a:pt x="3290070" y="705172"/>
                </a:lnTo>
                <a:lnTo>
                  <a:pt x="3262573" y="745768"/>
                </a:lnTo>
                <a:lnTo>
                  <a:pt x="3233860" y="787583"/>
                </a:lnTo>
                <a:lnTo>
                  <a:pt x="3199946" y="825349"/>
                </a:lnTo>
                <a:lnTo>
                  <a:pt x="3158720" y="852333"/>
                </a:lnTo>
                <a:lnTo>
                  <a:pt x="3112078" y="867609"/>
                </a:lnTo>
                <a:lnTo>
                  <a:pt x="3061912" y="870255"/>
                </a:lnTo>
                <a:close/>
              </a:path>
              <a:path w="3342640" h="1767839">
                <a:moveTo>
                  <a:pt x="3290070" y="705172"/>
                </a:moveTo>
                <a:lnTo>
                  <a:pt x="3052910" y="705172"/>
                </a:lnTo>
                <a:lnTo>
                  <a:pt x="3086877" y="690184"/>
                </a:lnTo>
                <a:lnTo>
                  <a:pt x="3122078" y="676030"/>
                </a:lnTo>
                <a:lnTo>
                  <a:pt x="3153762" y="659484"/>
                </a:lnTo>
                <a:lnTo>
                  <a:pt x="3205995" y="594271"/>
                </a:lnTo>
                <a:lnTo>
                  <a:pt x="3234273" y="550854"/>
                </a:lnTo>
                <a:lnTo>
                  <a:pt x="3262094" y="507127"/>
                </a:lnTo>
                <a:lnTo>
                  <a:pt x="3289539" y="463144"/>
                </a:lnTo>
                <a:lnTo>
                  <a:pt x="3316687" y="418961"/>
                </a:lnTo>
                <a:lnTo>
                  <a:pt x="3342038" y="377233"/>
                </a:lnTo>
                <a:lnTo>
                  <a:pt x="3342038" y="627035"/>
                </a:lnTo>
                <a:lnTo>
                  <a:pt x="3319220" y="661588"/>
                </a:lnTo>
                <a:lnTo>
                  <a:pt x="3290070" y="705172"/>
                </a:lnTo>
                <a:close/>
              </a:path>
              <a:path w="3342640" h="1767839">
                <a:moveTo>
                  <a:pt x="209289" y="205419"/>
                </a:moveTo>
                <a:lnTo>
                  <a:pt x="169816" y="202844"/>
                </a:lnTo>
                <a:lnTo>
                  <a:pt x="132035" y="191765"/>
                </a:lnTo>
                <a:lnTo>
                  <a:pt x="96903" y="172317"/>
                </a:lnTo>
                <a:lnTo>
                  <a:pt x="65380" y="144635"/>
                </a:lnTo>
                <a:lnTo>
                  <a:pt x="38424" y="108855"/>
                </a:lnTo>
                <a:lnTo>
                  <a:pt x="16995" y="65111"/>
                </a:lnTo>
                <a:lnTo>
                  <a:pt x="5148" y="26543"/>
                </a:lnTo>
                <a:lnTo>
                  <a:pt x="0" y="0"/>
                </a:lnTo>
                <a:lnTo>
                  <a:pt x="169525" y="0"/>
                </a:lnTo>
                <a:lnTo>
                  <a:pt x="180924" y="18194"/>
                </a:lnTo>
                <a:lnTo>
                  <a:pt x="195510" y="43400"/>
                </a:lnTo>
                <a:lnTo>
                  <a:pt x="430003" y="43400"/>
                </a:lnTo>
                <a:lnTo>
                  <a:pt x="407117" y="78270"/>
                </a:lnTo>
                <a:lnTo>
                  <a:pt x="364919" y="127963"/>
                </a:lnTo>
                <a:lnTo>
                  <a:pt x="328268" y="160760"/>
                </a:lnTo>
                <a:lnTo>
                  <a:pt x="289474" y="184512"/>
                </a:lnTo>
                <a:lnTo>
                  <a:pt x="249495" y="199353"/>
                </a:lnTo>
                <a:lnTo>
                  <a:pt x="209289" y="205419"/>
                </a:lnTo>
                <a:close/>
              </a:path>
              <a:path w="3342640" h="1767839">
                <a:moveTo>
                  <a:pt x="430003" y="43400"/>
                </a:moveTo>
                <a:lnTo>
                  <a:pt x="195510" y="43400"/>
                </a:lnTo>
                <a:lnTo>
                  <a:pt x="222181" y="27200"/>
                </a:lnTo>
                <a:lnTo>
                  <a:pt x="249886" y="11569"/>
                </a:lnTo>
                <a:lnTo>
                  <a:pt x="266457" y="0"/>
                </a:lnTo>
                <a:lnTo>
                  <a:pt x="452246" y="0"/>
                </a:lnTo>
                <a:lnTo>
                  <a:pt x="441181" y="23296"/>
                </a:lnTo>
                <a:lnTo>
                  <a:pt x="430003" y="43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9228487" y="972932"/>
            <a:ext cx="9058275" cy="9314180"/>
            <a:chOff x="9228487" y="972932"/>
            <a:chExt cx="9058275" cy="93141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28487" y="2046858"/>
              <a:ext cx="7230910" cy="705659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921608" y="972933"/>
              <a:ext cx="8365490" cy="9314180"/>
            </a:xfrm>
            <a:custGeom>
              <a:avLst/>
              <a:gdLst/>
              <a:ahLst/>
              <a:cxnLst/>
              <a:rect l="l" t="t" r="r" b="b"/>
              <a:pathLst>
                <a:path w="8365490" h="9314180">
                  <a:moveTo>
                    <a:pt x="5843232" y="757021"/>
                  </a:moveTo>
                  <a:lnTo>
                    <a:pt x="5842698" y="708533"/>
                  </a:lnTo>
                  <a:lnTo>
                    <a:pt x="5840044" y="562952"/>
                  </a:lnTo>
                  <a:lnTo>
                    <a:pt x="5839714" y="514477"/>
                  </a:lnTo>
                  <a:lnTo>
                    <a:pt x="5835828" y="461518"/>
                  </a:lnTo>
                  <a:lnTo>
                    <a:pt x="5823661" y="411327"/>
                  </a:lnTo>
                  <a:lnTo>
                    <a:pt x="5802427" y="364731"/>
                  </a:lnTo>
                  <a:lnTo>
                    <a:pt x="5771350" y="322605"/>
                  </a:lnTo>
                  <a:lnTo>
                    <a:pt x="5735358" y="287591"/>
                  </a:lnTo>
                  <a:lnTo>
                    <a:pt x="5697004" y="254685"/>
                  </a:lnTo>
                  <a:lnTo>
                    <a:pt x="5659336" y="221335"/>
                  </a:lnTo>
                  <a:lnTo>
                    <a:pt x="5625401" y="184962"/>
                  </a:lnTo>
                  <a:lnTo>
                    <a:pt x="5589206" y="145313"/>
                  </a:lnTo>
                  <a:lnTo>
                    <a:pt x="5549658" y="112229"/>
                  </a:lnTo>
                  <a:lnTo>
                    <a:pt x="5506694" y="85280"/>
                  </a:lnTo>
                  <a:lnTo>
                    <a:pt x="5460250" y="64096"/>
                  </a:lnTo>
                  <a:lnTo>
                    <a:pt x="5410276" y="48260"/>
                  </a:lnTo>
                  <a:lnTo>
                    <a:pt x="5370207" y="37693"/>
                  </a:lnTo>
                  <a:lnTo>
                    <a:pt x="5329999" y="27381"/>
                  </a:lnTo>
                  <a:lnTo>
                    <a:pt x="5289601" y="18618"/>
                  </a:lnTo>
                  <a:lnTo>
                    <a:pt x="5248935" y="12649"/>
                  </a:lnTo>
                  <a:lnTo>
                    <a:pt x="5198973" y="9321"/>
                  </a:lnTo>
                  <a:lnTo>
                    <a:pt x="5148783" y="8432"/>
                  </a:lnTo>
                  <a:lnTo>
                    <a:pt x="5098466" y="8572"/>
                  </a:lnTo>
                  <a:lnTo>
                    <a:pt x="5048186" y="8293"/>
                  </a:lnTo>
                  <a:lnTo>
                    <a:pt x="4756543" y="1676"/>
                  </a:lnTo>
                  <a:lnTo>
                    <a:pt x="4659338" y="292"/>
                  </a:lnTo>
                  <a:lnTo>
                    <a:pt x="4610722" y="0"/>
                  </a:lnTo>
                  <a:lnTo>
                    <a:pt x="4563249" y="368"/>
                  </a:lnTo>
                  <a:lnTo>
                    <a:pt x="4515777" y="1473"/>
                  </a:lnTo>
                  <a:lnTo>
                    <a:pt x="4373359" y="6286"/>
                  </a:lnTo>
                  <a:lnTo>
                    <a:pt x="4325886" y="7391"/>
                  </a:lnTo>
                  <a:lnTo>
                    <a:pt x="4278414" y="7747"/>
                  </a:lnTo>
                  <a:lnTo>
                    <a:pt x="4229798" y="7404"/>
                  </a:lnTo>
                  <a:lnTo>
                    <a:pt x="4181195" y="6667"/>
                  </a:lnTo>
                  <a:lnTo>
                    <a:pt x="3938155" y="1079"/>
                  </a:lnTo>
                  <a:lnTo>
                    <a:pt x="3889552" y="355"/>
                  </a:lnTo>
                  <a:lnTo>
                    <a:pt x="3840937" y="0"/>
                  </a:lnTo>
                  <a:lnTo>
                    <a:pt x="3793464" y="368"/>
                  </a:lnTo>
                  <a:lnTo>
                    <a:pt x="3745992" y="1485"/>
                  </a:lnTo>
                  <a:lnTo>
                    <a:pt x="3603574" y="6337"/>
                  </a:lnTo>
                  <a:lnTo>
                    <a:pt x="3556101" y="7454"/>
                  </a:lnTo>
                  <a:lnTo>
                    <a:pt x="3508629" y="7810"/>
                  </a:lnTo>
                  <a:lnTo>
                    <a:pt x="3460013" y="7378"/>
                  </a:lnTo>
                  <a:lnTo>
                    <a:pt x="3411397" y="6451"/>
                  </a:lnTo>
                  <a:lnTo>
                    <a:pt x="3216948" y="1206"/>
                  </a:lnTo>
                  <a:lnTo>
                    <a:pt x="3168345" y="381"/>
                  </a:lnTo>
                  <a:lnTo>
                    <a:pt x="3119755" y="88"/>
                  </a:lnTo>
                  <a:lnTo>
                    <a:pt x="3071164" y="520"/>
                  </a:lnTo>
                  <a:lnTo>
                    <a:pt x="3021952" y="1625"/>
                  </a:lnTo>
                  <a:lnTo>
                    <a:pt x="2972752" y="3162"/>
                  </a:lnTo>
                  <a:lnTo>
                    <a:pt x="2923552" y="5080"/>
                  </a:lnTo>
                  <a:lnTo>
                    <a:pt x="2874353" y="7327"/>
                  </a:lnTo>
                  <a:lnTo>
                    <a:pt x="2775991" y="12496"/>
                  </a:lnTo>
                  <a:lnTo>
                    <a:pt x="2579306" y="23876"/>
                  </a:lnTo>
                  <a:lnTo>
                    <a:pt x="2527782" y="36855"/>
                  </a:lnTo>
                  <a:lnTo>
                    <a:pt x="2510548" y="41630"/>
                  </a:lnTo>
                  <a:lnTo>
                    <a:pt x="2461476" y="52717"/>
                  </a:lnTo>
                  <a:lnTo>
                    <a:pt x="2412034" y="61099"/>
                  </a:lnTo>
                  <a:lnTo>
                    <a:pt x="2364092" y="66154"/>
                  </a:lnTo>
                  <a:lnTo>
                    <a:pt x="2220112" y="79844"/>
                  </a:lnTo>
                  <a:lnTo>
                    <a:pt x="2172195" y="85013"/>
                  </a:lnTo>
                  <a:lnTo>
                    <a:pt x="2124405" y="91033"/>
                  </a:lnTo>
                  <a:lnTo>
                    <a:pt x="2078050" y="99936"/>
                  </a:lnTo>
                  <a:lnTo>
                    <a:pt x="2032050" y="111556"/>
                  </a:lnTo>
                  <a:lnTo>
                    <a:pt x="1986051" y="122453"/>
                  </a:lnTo>
                  <a:lnTo>
                    <a:pt x="1939721" y="129184"/>
                  </a:lnTo>
                  <a:lnTo>
                    <a:pt x="1891271" y="132588"/>
                  </a:lnTo>
                  <a:lnTo>
                    <a:pt x="1842782" y="135559"/>
                  </a:lnTo>
                  <a:lnTo>
                    <a:pt x="1794268" y="138201"/>
                  </a:lnTo>
                  <a:lnTo>
                    <a:pt x="1745742" y="140601"/>
                  </a:lnTo>
                  <a:lnTo>
                    <a:pt x="1600111" y="147180"/>
                  </a:lnTo>
                  <a:lnTo>
                    <a:pt x="1503032" y="151892"/>
                  </a:lnTo>
                  <a:lnTo>
                    <a:pt x="1454518" y="154597"/>
                  </a:lnTo>
                  <a:lnTo>
                    <a:pt x="1401521" y="156108"/>
                  </a:lnTo>
                  <a:lnTo>
                    <a:pt x="1347647" y="156578"/>
                  </a:lnTo>
                  <a:lnTo>
                    <a:pt x="1294561" y="159131"/>
                  </a:lnTo>
                  <a:lnTo>
                    <a:pt x="1243965" y="166916"/>
                  </a:lnTo>
                  <a:lnTo>
                    <a:pt x="1197508" y="183045"/>
                  </a:lnTo>
                  <a:lnTo>
                    <a:pt x="1146429" y="203542"/>
                  </a:lnTo>
                  <a:lnTo>
                    <a:pt x="1095197" y="216408"/>
                  </a:lnTo>
                  <a:lnTo>
                    <a:pt x="1043927" y="223202"/>
                  </a:lnTo>
                  <a:lnTo>
                    <a:pt x="992771" y="225450"/>
                  </a:lnTo>
                  <a:lnTo>
                    <a:pt x="941857" y="224739"/>
                  </a:lnTo>
                  <a:lnTo>
                    <a:pt x="841286" y="220573"/>
                  </a:lnTo>
                  <a:lnTo>
                    <a:pt x="792226" y="220865"/>
                  </a:lnTo>
                  <a:lnTo>
                    <a:pt x="743851" y="224091"/>
                  </a:lnTo>
                  <a:lnTo>
                    <a:pt x="696010" y="229501"/>
                  </a:lnTo>
                  <a:lnTo>
                    <a:pt x="648525" y="236321"/>
                  </a:lnTo>
                  <a:lnTo>
                    <a:pt x="554012" y="251167"/>
                  </a:lnTo>
                  <a:lnTo>
                    <a:pt x="506653" y="257683"/>
                  </a:lnTo>
                  <a:lnTo>
                    <a:pt x="459016" y="262572"/>
                  </a:lnTo>
                  <a:lnTo>
                    <a:pt x="442150" y="265925"/>
                  </a:lnTo>
                  <a:lnTo>
                    <a:pt x="425500" y="272148"/>
                  </a:lnTo>
                  <a:lnTo>
                    <a:pt x="408952" y="279590"/>
                  </a:lnTo>
                  <a:lnTo>
                    <a:pt x="392366" y="286550"/>
                  </a:lnTo>
                  <a:lnTo>
                    <a:pt x="331609" y="310184"/>
                  </a:lnTo>
                  <a:lnTo>
                    <a:pt x="301078" y="321411"/>
                  </a:lnTo>
                  <a:lnTo>
                    <a:pt x="270103" y="331038"/>
                  </a:lnTo>
                  <a:lnTo>
                    <a:pt x="224764" y="347649"/>
                  </a:lnTo>
                  <a:lnTo>
                    <a:pt x="181762" y="371640"/>
                  </a:lnTo>
                  <a:lnTo>
                    <a:pt x="141884" y="402031"/>
                  </a:lnTo>
                  <a:lnTo>
                    <a:pt x="105930" y="437832"/>
                  </a:lnTo>
                  <a:lnTo>
                    <a:pt x="74676" y="478053"/>
                  </a:lnTo>
                  <a:lnTo>
                    <a:pt x="48933" y="521741"/>
                  </a:lnTo>
                  <a:lnTo>
                    <a:pt x="29476" y="567880"/>
                  </a:lnTo>
                  <a:lnTo>
                    <a:pt x="17106" y="615492"/>
                  </a:lnTo>
                  <a:lnTo>
                    <a:pt x="12598" y="663613"/>
                  </a:lnTo>
                  <a:lnTo>
                    <a:pt x="13360" y="716330"/>
                  </a:lnTo>
                  <a:lnTo>
                    <a:pt x="17106" y="822223"/>
                  </a:lnTo>
                  <a:lnTo>
                    <a:pt x="17272" y="874839"/>
                  </a:lnTo>
                  <a:lnTo>
                    <a:pt x="14414" y="926858"/>
                  </a:lnTo>
                  <a:lnTo>
                    <a:pt x="7124" y="978001"/>
                  </a:lnTo>
                  <a:lnTo>
                    <a:pt x="330" y="1028801"/>
                  </a:lnTo>
                  <a:lnTo>
                    <a:pt x="0" y="1077137"/>
                  </a:lnTo>
                  <a:lnTo>
                    <a:pt x="5384" y="1123302"/>
                  </a:lnTo>
                  <a:lnTo>
                    <a:pt x="15697" y="1167587"/>
                  </a:lnTo>
                  <a:lnTo>
                    <a:pt x="30175" y="1210284"/>
                  </a:lnTo>
                  <a:lnTo>
                    <a:pt x="48031" y="1251712"/>
                  </a:lnTo>
                  <a:lnTo>
                    <a:pt x="68529" y="1292148"/>
                  </a:lnTo>
                  <a:lnTo>
                    <a:pt x="90868" y="1331887"/>
                  </a:lnTo>
                  <a:lnTo>
                    <a:pt x="114312" y="1371244"/>
                  </a:lnTo>
                  <a:lnTo>
                    <a:pt x="138049" y="1410500"/>
                  </a:lnTo>
                  <a:lnTo>
                    <a:pt x="161353" y="1449959"/>
                  </a:lnTo>
                  <a:lnTo>
                    <a:pt x="188404" y="1489379"/>
                  </a:lnTo>
                  <a:lnTo>
                    <a:pt x="220179" y="1523377"/>
                  </a:lnTo>
                  <a:lnTo>
                    <a:pt x="255727" y="1552803"/>
                  </a:lnTo>
                  <a:lnTo>
                    <a:pt x="294144" y="1578533"/>
                  </a:lnTo>
                  <a:lnTo>
                    <a:pt x="334505" y="1601444"/>
                  </a:lnTo>
                  <a:lnTo>
                    <a:pt x="375894" y="1622399"/>
                  </a:lnTo>
                  <a:lnTo>
                    <a:pt x="458050" y="1661896"/>
                  </a:lnTo>
                  <a:lnTo>
                    <a:pt x="501624" y="1680705"/>
                  </a:lnTo>
                  <a:lnTo>
                    <a:pt x="547484" y="1695615"/>
                  </a:lnTo>
                  <a:lnTo>
                    <a:pt x="595083" y="1707146"/>
                  </a:lnTo>
                  <a:lnTo>
                    <a:pt x="643851" y="1715808"/>
                  </a:lnTo>
                  <a:lnTo>
                    <a:pt x="693204" y="1722132"/>
                  </a:lnTo>
                  <a:lnTo>
                    <a:pt x="742581" y="1726641"/>
                  </a:lnTo>
                  <a:lnTo>
                    <a:pt x="791425" y="1729867"/>
                  </a:lnTo>
                  <a:lnTo>
                    <a:pt x="841502" y="1732127"/>
                  </a:lnTo>
                  <a:lnTo>
                    <a:pt x="891628" y="1733334"/>
                  </a:lnTo>
                  <a:lnTo>
                    <a:pt x="941793" y="1733677"/>
                  </a:lnTo>
                  <a:lnTo>
                    <a:pt x="992009" y="1733346"/>
                  </a:lnTo>
                  <a:lnTo>
                    <a:pt x="1042250" y="1732534"/>
                  </a:lnTo>
                  <a:lnTo>
                    <a:pt x="1193063" y="1729028"/>
                  </a:lnTo>
                  <a:lnTo>
                    <a:pt x="1243317" y="1728139"/>
                  </a:lnTo>
                  <a:lnTo>
                    <a:pt x="1293558" y="1727708"/>
                  </a:lnTo>
                  <a:lnTo>
                    <a:pt x="1344549" y="1727568"/>
                  </a:lnTo>
                  <a:lnTo>
                    <a:pt x="2160346" y="1727479"/>
                  </a:lnTo>
                  <a:lnTo>
                    <a:pt x="2160333" y="1730502"/>
                  </a:lnTo>
                  <a:lnTo>
                    <a:pt x="2870403" y="1730286"/>
                  </a:lnTo>
                  <a:lnTo>
                    <a:pt x="3027159" y="1731162"/>
                  </a:lnTo>
                  <a:lnTo>
                    <a:pt x="3131655" y="1731225"/>
                  </a:lnTo>
                  <a:lnTo>
                    <a:pt x="3183890" y="1730819"/>
                  </a:lnTo>
                  <a:lnTo>
                    <a:pt x="3236125" y="1729994"/>
                  </a:lnTo>
                  <a:lnTo>
                    <a:pt x="3288677" y="1728812"/>
                  </a:lnTo>
                  <a:lnTo>
                    <a:pt x="3393770" y="1725942"/>
                  </a:lnTo>
                  <a:lnTo>
                    <a:pt x="3498862" y="1722437"/>
                  </a:lnTo>
                  <a:lnTo>
                    <a:pt x="3603929" y="1718398"/>
                  </a:lnTo>
                  <a:lnTo>
                    <a:pt x="3761486" y="1711477"/>
                  </a:lnTo>
                  <a:lnTo>
                    <a:pt x="3810597" y="1708683"/>
                  </a:lnTo>
                  <a:lnTo>
                    <a:pt x="3859707" y="1704454"/>
                  </a:lnTo>
                  <a:lnTo>
                    <a:pt x="3908501" y="1698142"/>
                  </a:lnTo>
                  <a:lnTo>
                    <a:pt x="3956659" y="1689125"/>
                  </a:lnTo>
                  <a:lnTo>
                    <a:pt x="4008729" y="1678546"/>
                  </a:lnTo>
                  <a:lnTo>
                    <a:pt x="4060926" y="1669745"/>
                  </a:lnTo>
                  <a:lnTo>
                    <a:pt x="4113238" y="1662493"/>
                  </a:lnTo>
                  <a:lnTo>
                    <a:pt x="4165663" y="1656600"/>
                  </a:lnTo>
                  <a:lnTo>
                    <a:pt x="4218178" y="1651850"/>
                  </a:lnTo>
                  <a:lnTo>
                    <a:pt x="4270781" y="1648040"/>
                  </a:lnTo>
                  <a:lnTo>
                    <a:pt x="4323473" y="1644967"/>
                  </a:lnTo>
                  <a:lnTo>
                    <a:pt x="4376242" y="1642427"/>
                  </a:lnTo>
                  <a:lnTo>
                    <a:pt x="4481957" y="1638109"/>
                  </a:lnTo>
                  <a:lnTo>
                    <a:pt x="4532681" y="1635125"/>
                  </a:lnTo>
                  <a:lnTo>
                    <a:pt x="4583341" y="1630464"/>
                  </a:lnTo>
                  <a:lnTo>
                    <a:pt x="4633950" y="1624482"/>
                  </a:lnTo>
                  <a:lnTo>
                    <a:pt x="4684509" y="1617548"/>
                  </a:lnTo>
                  <a:lnTo>
                    <a:pt x="4735030" y="1610004"/>
                  </a:lnTo>
                  <a:lnTo>
                    <a:pt x="4935283" y="1579499"/>
                  </a:lnTo>
                  <a:lnTo>
                    <a:pt x="5084178" y="1555965"/>
                  </a:lnTo>
                  <a:lnTo>
                    <a:pt x="5332107" y="1515262"/>
                  </a:lnTo>
                  <a:lnTo>
                    <a:pt x="5392661" y="1499831"/>
                  </a:lnTo>
                  <a:lnTo>
                    <a:pt x="5422798" y="1492402"/>
                  </a:lnTo>
                  <a:lnTo>
                    <a:pt x="5453024" y="1488960"/>
                  </a:lnTo>
                  <a:lnTo>
                    <a:pt x="5508206" y="1484706"/>
                  </a:lnTo>
                  <a:lnTo>
                    <a:pt x="5559171" y="1473962"/>
                  </a:lnTo>
                  <a:lnTo>
                    <a:pt x="5606046" y="1456905"/>
                  </a:lnTo>
                  <a:lnTo>
                    <a:pt x="5648960" y="1433703"/>
                  </a:lnTo>
                  <a:lnTo>
                    <a:pt x="5688038" y="1404518"/>
                  </a:lnTo>
                  <a:lnTo>
                    <a:pt x="5723445" y="1369517"/>
                  </a:lnTo>
                  <a:lnTo>
                    <a:pt x="5755284" y="1328877"/>
                  </a:lnTo>
                  <a:lnTo>
                    <a:pt x="5783694" y="1282750"/>
                  </a:lnTo>
                  <a:lnTo>
                    <a:pt x="5804014" y="1237437"/>
                  </a:lnTo>
                  <a:lnTo>
                    <a:pt x="5817311" y="1190802"/>
                  </a:lnTo>
                  <a:lnTo>
                    <a:pt x="5825236" y="1143190"/>
                  </a:lnTo>
                  <a:lnTo>
                    <a:pt x="5829452" y="1094968"/>
                  </a:lnTo>
                  <a:lnTo>
                    <a:pt x="5831637" y="1046492"/>
                  </a:lnTo>
                  <a:lnTo>
                    <a:pt x="5833440" y="998118"/>
                  </a:lnTo>
                  <a:lnTo>
                    <a:pt x="5836539" y="950201"/>
                  </a:lnTo>
                  <a:lnTo>
                    <a:pt x="5840082" y="902068"/>
                  </a:lnTo>
                  <a:lnTo>
                    <a:pt x="5842203" y="853821"/>
                  </a:lnTo>
                  <a:lnTo>
                    <a:pt x="5843168" y="805459"/>
                  </a:lnTo>
                  <a:lnTo>
                    <a:pt x="5843232" y="757021"/>
                  </a:lnTo>
                  <a:close/>
                </a:path>
                <a:path w="8365490" h="9314180">
                  <a:moveTo>
                    <a:pt x="7123925" y="4812462"/>
                  </a:moveTo>
                  <a:lnTo>
                    <a:pt x="7020547" y="4803597"/>
                  </a:lnTo>
                  <a:lnTo>
                    <a:pt x="6789115" y="4710696"/>
                  </a:lnTo>
                  <a:lnTo>
                    <a:pt x="6547675" y="4434294"/>
                  </a:lnTo>
                  <a:lnTo>
                    <a:pt x="6414275" y="3874922"/>
                  </a:lnTo>
                  <a:lnTo>
                    <a:pt x="6374435" y="4002570"/>
                  </a:lnTo>
                  <a:lnTo>
                    <a:pt x="6240246" y="4293438"/>
                  </a:lnTo>
                  <a:lnTo>
                    <a:pt x="5989752" y="4609427"/>
                  </a:lnTo>
                  <a:lnTo>
                    <a:pt x="5600966" y="4812462"/>
                  </a:lnTo>
                  <a:lnTo>
                    <a:pt x="5709666" y="4832820"/>
                  </a:lnTo>
                  <a:lnTo>
                    <a:pt x="5954268" y="4930203"/>
                  </a:lnTo>
                  <a:lnTo>
                    <a:pt x="6212598" y="5159083"/>
                  </a:lnTo>
                  <a:lnTo>
                    <a:pt x="6361163" y="5570372"/>
                  </a:lnTo>
                  <a:lnTo>
                    <a:pt x="6363551" y="5570372"/>
                  </a:lnTo>
                  <a:lnTo>
                    <a:pt x="6398425" y="5457418"/>
                  </a:lnTo>
                  <a:lnTo>
                    <a:pt x="6521844" y="5199761"/>
                  </a:lnTo>
                  <a:lnTo>
                    <a:pt x="6755943" y="4938814"/>
                  </a:lnTo>
                  <a:lnTo>
                    <a:pt x="7123925" y="4812462"/>
                  </a:lnTo>
                  <a:close/>
                </a:path>
                <a:path w="8365490" h="9314180">
                  <a:moveTo>
                    <a:pt x="7300328" y="3731476"/>
                  </a:moveTo>
                  <a:lnTo>
                    <a:pt x="7234060" y="3725799"/>
                  </a:lnTo>
                  <a:lnTo>
                    <a:pt x="7085698" y="3666236"/>
                  </a:lnTo>
                  <a:lnTo>
                    <a:pt x="6930911" y="3489045"/>
                  </a:lnTo>
                  <a:lnTo>
                    <a:pt x="6845401" y="3130410"/>
                  </a:lnTo>
                  <a:lnTo>
                    <a:pt x="6819849" y="3212274"/>
                  </a:lnTo>
                  <a:lnTo>
                    <a:pt x="6733832" y="3398748"/>
                  </a:lnTo>
                  <a:lnTo>
                    <a:pt x="6573253" y="3601326"/>
                  </a:lnTo>
                  <a:lnTo>
                    <a:pt x="6324016" y="3731476"/>
                  </a:lnTo>
                  <a:lnTo>
                    <a:pt x="6393688" y="3744518"/>
                  </a:lnTo>
                  <a:lnTo>
                    <a:pt x="6550507" y="3806952"/>
                  </a:lnTo>
                  <a:lnTo>
                    <a:pt x="6716103" y="3953675"/>
                  </a:lnTo>
                  <a:lnTo>
                    <a:pt x="6810946" y="4216260"/>
                  </a:lnTo>
                  <a:lnTo>
                    <a:pt x="6813207" y="4216260"/>
                  </a:lnTo>
                  <a:lnTo>
                    <a:pt x="6835229" y="4144937"/>
                  </a:lnTo>
                  <a:lnTo>
                    <a:pt x="6914350" y="3979761"/>
                  </a:lnTo>
                  <a:lnTo>
                    <a:pt x="7064426" y="3812476"/>
                  </a:lnTo>
                  <a:lnTo>
                    <a:pt x="7300328" y="3731476"/>
                  </a:lnTo>
                  <a:close/>
                </a:path>
                <a:path w="8365490" h="9314180">
                  <a:moveTo>
                    <a:pt x="8040535" y="4512170"/>
                  </a:moveTo>
                  <a:lnTo>
                    <a:pt x="7966697" y="4505833"/>
                  </a:lnTo>
                  <a:lnTo>
                    <a:pt x="7792390" y="4435868"/>
                  </a:lnTo>
                  <a:lnTo>
                    <a:pt x="7610551" y="4227690"/>
                  </a:lnTo>
                  <a:lnTo>
                    <a:pt x="7510081" y="3806406"/>
                  </a:lnTo>
                  <a:lnTo>
                    <a:pt x="7480071" y="3902532"/>
                  </a:lnTo>
                  <a:lnTo>
                    <a:pt x="7379017" y="4121607"/>
                  </a:lnTo>
                  <a:lnTo>
                    <a:pt x="7190346" y="4359605"/>
                  </a:lnTo>
                  <a:lnTo>
                    <a:pt x="6897535" y="4512513"/>
                  </a:lnTo>
                  <a:lnTo>
                    <a:pt x="6979399" y="4527842"/>
                  </a:lnTo>
                  <a:lnTo>
                    <a:pt x="7163625" y="4601184"/>
                  </a:lnTo>
                  <a:lnTo>
                    <a:pt x="7358189" y="4773574"/>
                  </a:lnTo>
                  <a:lnTo>
                    <a:pt x="7469860" y="5082756"/>
                  </a:lnTo>
                  <a:lnTo>
                    <a:pt x="7472058" y="5082756"/>
                  </a:lnTo>
                  <a:lnTo>
                    <a:pt x="7498143" y="4998263"/>
                  </a:lnTo>
                  <a:lnTo>
                    <a:pt x="7591095" y="4804207"/>
                  </a:lnTo>
                  <a:lnTo>
                    <a:pt x="7767409" y="4607674"/>
                  </a:lnTo>
                  <a:lnTo>
                    <a:pt x="8040535" y="4513897"/>
                  </a:lnTo>
                  <a:lnTo>
                    <a:pt x="8040535" y="4512170"/>
                  </a:lnTo>
                  <a:close/>
                </a:path>
                <a:path w="8365490" h="9314180">
                  <a:moveTo>
                    <a:pt x="8365147" y="6753682"/>
                  </a:moveTo>
                  <a:lnTo>
                    <a:pt x="8363852" y="6468389"/>
                  </a:lnTo>
                  <a:lnTo>
                    <a:pt x="8344255" y="6462331"/>
                  </a:lnTo>
                  <a:lnTo>
                    <a:pt x="8306536" y="6449631"/>
                  </a:lnTo>
                  <a:lnTo>
                    <a:pt x="8233931" y="6423165"/>
                  </a:lnTo>
                  <a:lnTo>
                    <a:pt x="8196224" y="6410465"/>
                  </a:lnTo>
                  <a:lnTo>
                    <a:pt x="8142491" y="6390335"/>
                  </a:lnTo>
                  <a:lnTo>
                    <a:pt x="8093011" y="6382169"/>
                  </a:lnTo>
                  <a:lnTo>
                    <a:pt x="8074914" y="6375527"/>
                  </a:lnTo>
                  <a:lnTo>
                    <a:pt x="8038706" y="6362255"/>
                  </a:lnTo>
                  <a:lnTo>
                    <a:pt x="7988744" y="6354280"/>
                  </a:lnTo>
                  <a:lnTo>
                    <a:pt x="7934007" y="6334544"/>
                  </a:lnTo>
                  <a:lnTo>
                    <a:pt x="7883665" y="6326708"/>
                  </a:lnTo>
                  <a:lnTo>
                    <a:pt x="7791463" y="6307785"/>
                  </a:lnTo>
                  <a:lnTo>
                    <a:pt x="7743977" y="6298857"/>
                  </a:lnTo>
                  <a:lnTo>
                    <a:pt x="7694752" y="6290602"/>
                  </a:lnTo>
                  <a:lnTo>
                    <a:pt x="7601458" y="6299314"/>
                  </a:lnTo>
                  <a:lnTo>
                    <a:pt x="6511303" y="6719202"/>
                  </a:lnTo>
                  <a:lnTo>
                    <a:pt x="6391973" y="6805993"/>
                  </a:lnTo>
                  <a:lnTo>
                    <a:pt x="6355562" y="6820014"/>
                  </a:lnTo>
                  <a:lnTo>
                    <a:pt x="6260985" y="6897268"/>
                  </a:lnTo>
                  <a:lnTo>
                    <a:pt x="6020574" y="7071525"/>
                  </a:lnTo>
                  <a:lnTo>
                    <a:pt x="5983757" y="7112927"/>
                  </a:lnTo>
                  <a:lnTo>
                    <a:pt x="5858446" y="7202017"/>
                  </a:lnTo>
                  <a:lnTo>
                    <a:pt x="5816943" y="7218007"/>
                  </a:lnTo>
                  <a:lnTo>
                    <a:pt x="5709412" y="7300252"/>
                  </a:lnTo>
                  <a:lnTo>
                    <a:pt x="5684545" y="7323442"/>
                  </a:lnTo>
                  <a:lnTo>
                    <a:pt x="5606212" y="7394435"/>
                  </a:lnTo>
                  <a:lnTo>
                    <a:pt x="5569610" y="7408532"/>
                  </a:lnTo>
                  <a:lnTo>
                    <a:pt x="5556085" y="7427354"/>
                  </a:lnTo>
                  <a:lnTo>
                    <a:pt x="5539079" y="7433907"/>
                  </a:lnTo>
                  <a:lnTo>
                    <a:pt x="5367109" y="7636230"/>
                  </a:lnTo>
                  <a:lnTo>
                    <a:pt x="5333822" y="7676274"/>
                  </a:lnTo>
                  <a:lnTo>
                    <a:pt x="5235943" y="7795628"/>
                  </a:lnTo>
                  <a:lnTo>
                    <a:pt x="5139639" y="7832725"/>
                  </a:lnTo>
                  <a:lnTo>
                    <a:pt x="5087048" y="7839367"/>
                  </a:lnTo>
                  <a:lnTo>
                    <a:pt x="5037696" y="7858379"/>
                  </a:lnTo>
                  <a:lnTo>
                    <a:pt x="4982984" y="7865846"/>
                  </a:lnTo>
                  <a:lnTo>
                    <a:pt x="4886998" y="7916418"/>
                  </a:lnTo>
                  <a:lnTo>
                    <a:pt x="4836414" y="7922298"/>
                  </a:lnTo>
                  <a:lnTo>
                    <a:pt x="4514240" y="8046390"/>
                  </a:lnTo>
                  <a:lnTo>
                    <a:pt x="4472800" y="8075968"/>
                  </a:lnTo>
                  <a:lnTo>
                    <a:pt x="4065168" y="8232965"/>
                  </a:lnTo>
                  <a:lnTo>
                    <a:pt x="4027538" y="8261070"/>
                  </a:lnTo>
                  <a:lnTo>
                    <a:pt x="3995559" y="8300606"/>
                  </a:lnTo>
                  <a:lnTo>
                    <a:pt x="3960266" y="8327809"/>
                  </a:lnTo>
                  <a:lnTo>
                    <a:pt x="3954678" y="8343570"/>
                  </a:lnTo>
                  <a:lnTo>
                    <a:pt x="3882428" y="8371395"/>
                  </a:lnTo>
                  <a:lnTo>
                    <a:pt x="3850182" y="8397430"/>
                  </a:lnTo>
                  <a:lnTo>
                    <a:pt x="3777831" y="8425294"/>
                  </a:lnTo>
                  <a:lnTo>
                    <a:pt x="3650526" y="8515159"/>
                  </a:lnTo>
                  <a:lnTo>
                    <a:pt x="3613213" y="8556739"/>
                  </a:lnTo>
                  <a:lnTo>
                    <a:pt x="3571684" y="8586356"/>
                  </a:lnTo>
                  <a:lnTo>
                    <a:pt x="3493033" y="8644064"/>
                  </a:lnTo>
                  <a:lnTo>
                    <a:pt x="3493033" y="9310726"/>
                  </a:lnTo>
                  <a:lnTo>
                    <a:pt x="3299434" y="9303639"/>
                  </a:lnTo>
                  <a:lnTo>
                    <a:pt x="3300463" y="9303233"/>
                  </a:lnTo>
                  <a:lnTo>
                    <a:pt x="3318167" y="9282811"/>
                  </a:lnTo>
                  <a:lnTo>
                    <a:pt x="3336391" y="9262186"/>
                  </a:lnTo>
                  <a:lnTo>
                    <a:pt x="3368776" y="9208884"/>
                  </a:lnTo>
                  <a:lnTo>
                    <a:pt x="3377603" y="9205481"/>
                  </a:lnTo>
                  <a:lnTo>
                    <a:pt x="3382035" y="9190164"/>
                  </a:lnTo>
                  <a:lnTo>
                    <a:pt x="3391154" y="9186659"/>
                  </a:lnTo>
                  <a:lnTo>
                    <a:pt x="3395726" y="9171280"/>
                  </a:lnTo>
                  <a:lnTo>
                    <a:pt x="3431781" y="9198216"/>
                  </a:lnTo>
                  <a:lnTo>
                    <a:pt x="3460242" y="9241701"/>
                  </a:lnTo>
                  <a:lnTo>
                    <a:pt x="3477412" y="9275915"/>
                  </a:lnTo>
                  <a:lnTo>
                    <a:pt x="3493033" y="9310726"/>
                  </a:lnTo>
                  <a:lnTo>
                    <a:pt x="3493033" y="8644064"/>
                  </a:lnTo>
                  <a:lnTo>
                    <a:pt x="3454539" y="8672297"/>
                  </a:lnTo>
                  <a:lnTo>
                    <a:pt x="3421862" y="8712098"/>
                  </a:lnTo>
                  <a:lnTo>
                    <a:pt x="3391839" y="8750884"/>
                  </a:lnTo>
                  <a:lnTo>
                    <a:pt x="3378035" y="8769807"/>
                  </a:lnTo>
                  <a:lnTo>
                    <a:pt x="3362795" y="8789289"/>
                  </a:lnTo>
                  <a:lnTo>
                    <a:pt x="3346399" y="8809215"/>
                  </a:lnTo>
                  <a:lnTo>
                    <a:pt x="3329114" y="8829484"/>
                  </a:lnTo>
                  <a:lnTo>
                    <a:pt x="3284626" y="8805786"/>
                  </a:lnTo>
                  <a:lnTo>
                    <a:pt x="3264878" y="8799792"/>
                  </a:lnTo>
                  <a:lnTo>
                    <a:pt x="3240570" y="8781936"/>
                  </a:lnTo>
                  <a:lnTo>
                    <a:pt x="3211347" y="8765959"/>
                  </a:lnTo>
                  <a:lnTo>
                    <a:pt x="3182353" y="8749919"/>
                  </a:lnTo>
                  <a:lnTo>
                    <a:pt x="3167456" y="8742045"/>
                  </a:lnTo>
                  <a:lnTo>
                    <a:pt x="3152559" y="8734171"/>
                  </a:lnTo>
                  <a:lnTo>
                    <a:pt x="3125520" y="8730971"/>
                  </a:lnTo>
                  <a:lnTo>
                    <a:pt x="3073349" y="8710244"/>
                  </a:lnTo>
                  <a:lnTo>
                    <a:pt x="3025305" y="8701532"/>
                  </a:lnTo>
                  <a:lnTo>
                    <a:pt x="2972003" y="8681225"/>
                  </a:lnTo>
                  <a:lnTo>
                    <a:pt x="2922359" y="8673135"/>
                  </a:lnTo>
                  <a:lnTo>
                    <a:pt x="2871533" y="8665489"/>
                  </a:lnTo>
                  <a:lnTo>
                    <a:pt x="2824035" y="8656561"/>
                  </a:lnTo>
                  <a:lnTo>
                    <a:pt x="2775318" y="8648103"/>
                  </a:lnTo>
                  <a:lnTo>
                    <a:pt x="2729687" y="8652078"/>
                  </a:lnTo>
                  <a:lnTo>
                    <a:pt x="2682278" y="8656726"/>
                  </a:lnTo>
                  <a:lnTo>
                    <a:pt x="2179929" y="8850211"/>
                  </a:lnTo>
                  <a:lnTo>
                    <a:pt x="2052548" y="8940101"/>
                  </a:lnTo>
                  <a:lnTo>
                    <a:pt x="1984603" y="8993492"/>
                  </a:lnTo>
                  <a:lnTo>
                    <a:pt x="1952218" y="9019578"/>
                  </a:lnTo>
                  <a:lnTo>
                    <a:pt x="1923122" y="9044394"/>
                  </a:lnTo>
                  <a:lnTo>
                    <a:pt x="1901571" y="9079916"/>
                  </a:lnTo>
                  <a:lnTo>
                    <a:pt x="1847799" y="9127846"/>
                  </a:lnTo>
                  <a:lnTo>
                    <a:pt x="1752117" y="9191917"/>
                  </a:lnTo>
                  <a:lnTo>
                    <a:pt x="1727708" y="9228531"/>
                  </a:lnTo>
                  <a:lnTo>
                    <a:pt x="1705952" y="9264129"/>
                  </a:lnTo>
                  <a:lnTo>
                    <a:pt x="1686877" y="9312313"/>
                  </a:lnTo>
                  <a:lnTo>
                    <a:pt x="2036546" y="9313723"/>
                  </a:lnTo>
                  <a:lnTo>
                    <a:pt x="2036076" y="9300299"/>
                  </a:lnTo>
                  <a:lnTo>
                    <a:pt x="2110867" y="9230665"/>
                  </a:lnTo>
                  <a:lnTo>
                    <a:pt x="2169261" y="9167343"/>
                  </a:lnTo>
                  <a:lnTo>
                    <a:pt x="2193544" y="9157983"/>
                  </a:lnTo>
                  <a:lnTo>
                    <a:pt x="2200071" y="9141866"/>
                  </a:lnTo>
                  <a:lnTo>
                    <a:pt x="2235047" y="9128392"/>
                  </a:lnTo>
                  <a:lnTo>
                    <a:pt x="2265438" y="9103081"/>
                  </a:lnTo>
                  <a:lnTo>
                    <a:pt x="2300401" y="9089606"/>
                  </a:lnTo>
                  <a:lnTo>
                    <a:pt x="2330843" y="9064269"/>
                  </a:lnTo>
                  <a:lnTo>
                    <a:pt x="2690317" y="8925827"/>
                  </a:lnTo>
                  <a:lnTo>
                    <a:pt x="2789745" y="8914740"/>
                  </a:lnTo>
                  <a:lnTo>
                    <a:pt x="2842476" y="8921648"/>
                  </a:lnTo>
                  <a:lnTo>
                    <a:pt x="2894012" y="8929014"/>
                  </a:lnTo>
                  <a:lnTo>
                    <a:pt x="2941180" y="8938069"/>
                  </a:lnTo>
                  <a:lnTo>
                    <a:pt x="2991701" y="8959444"/>
                  </a:lnTo>
                  <a:lnTo>
                    <a:pt x="3035871" y="8969642"/>
                  </a:lnTo>
                  <a:lnTo>
                    <a:pt x="3082290" y="8992591"/>
                  </a:lnTo>
                  <a:lnTo>
                    <a:pt x="3125825" y="9016657"/>
                  </a:lnTo>
                  <a:lnTo>
                    <a:pt x="3165919" y="9042044"/>
                  </a:lnTo>
                  <a:lnTo>
                    <a:pt x="3152013" y="9061005"/>
                  </a:lnTo>
                  <a:lnTo>
                    <a:pt x="3150984" y="9075014"/>
                  </a:lnTo>
                  <a:lnTo>
                    <a:pt x="3088856" y="9153385"/>
                  </a:lnTo>
                  <a:lnTo>
                    <a:pt x="3062033" y="9204541"/>
                  </a:lnTo>
                  <a:lnTo>
                    <a:pt x="3031020" y="9243708"/>
                  </a:lnTo>
                  <a:lnTo>
                    <a:pt x="3000857" y="9282544"/>
                  </a:lnTo>
                  <a:lnTo>
                    <a:pt x="2993174" y="9312719"/>
                  </a:lnTo>
                  <a:lnTo>
                    <a:pt x="3771836" y="9312211"/>
                  </a:lnTo>
                  <a:lnTo>
                    <a:pt x="3757472" y="9276918"/>
                  </a:lnTo>
                  <a:lnTo>
                    <a:pt x="3738549" y="9229776"/>
                  </a:lnTo>
                  <a:lnTo>
                    <a:pt x="3718839" y="9182925"/>
                  </a:lnTo>
                  <a:lnTo>
                    <a:pt x="3697211" y="9136812"/>
                  </a:lnTo>
                  <a:lnTo>
                    <a:pt x="3672522" y="9091892"/>
                  </a:lnTo>
                  <a:lnTo>
                    <a:pt x="3658070" y="9070238"/>
                  </a:lnTo>
                  <a:lnTo>
                    <a:pt x="3643630" y="9048585"/>
                  </a:lnTo>
                  <a:lnTo>
                    <a:pt x="3609403" y="9007323"/>
                  </a:lnTo>
                  <a:lnTo>
                    <a:pt x="3573272" y="8980411"/>
                  </a:lnTo>
                  <a:lnTo>
                    <a:pt x="3567506" y="8969019"/>
                  </a:lnTo>
                  <a:lnTo>
                    <a:pt x="3564483" y="8956573"/>
                  </a:lnTo>
                  <a:lnTo>
                    <a:pt x="3567976" y="8955227"/>
                  </a:lnTo>
                  <a:lnTo>
                    <a:pt x="3568065" y="8941587"/>
                  </a:lnTo>
                  <a:lnTo>
                    <a:pt x="3591141" y="8919096"/>
                  </a:lnTo>
                  <a:lnTo>
                    <a:pt x="3662527" y="8850770"/>
                  </a:lnTo>
                  <a:lnTo>
                    <a:pt x="3679075" y="8830780"/>
                  </a:lnTo>
                  <a:lnTo>
                    <a:pt x="3696131" y="8810612"/>
                  </a:lnTo>
                  <a:lnTo>
                    <a:pt x="3717810" y="8802256"/>
                  </a:lnTo>
                  <a:lnTo>
                    <a:pt x="3734562" y="8782190"/>
                  </a:lnTo>
                  <a:lnTo>
                    <a:pt x="3776878" y="8752281"/>
                  </a:lnTo>
                  <a:lnTo>
                    <a:pt x="3814965" y="8710397"/>
                  </a:lnTo>
                  <a:lnTo>
                    <a:pt x="3901986" y="8649665"/>
                  </a:lnTo>
                  <a:lnTo>
                    <a:pt x="4001579" y="8611298"/>
                  </a:lnTo>
                  <a:lnTo>
                    <a:pt x="4048099" y="8579777"/>
                  </a:lnTo>
                  <a:lnTo>
                    <a:pt x="4098099" y="8560511"/>
                  </a:lnTo>
                  <a:lnTo>
                    <a:pt x="4137647" y="8518068"/>
                  </a:lnTo>
                  <a:lnTo>
                    <a:pt x="4180167" y="8488083"/>
                  </a:lnTo>
                  <a:lnTo>
                    <a:pt x="4196143" y="8468309"/>
                  </a:lnTo>
                  <a:lnTo>
                    <a:pt x="4214660" y="8447570"/>
                  </a:lnTo>
                  <a:lnTo>
                    <a:pt x="5081854" y="8113560"/>
                  </a:lnTo>
                  <a:lnTo>
                    <a:pt x="5074043" y="8143786"/>
                  </a:lnTo>
                  <a:lnTo>
                    <a:pt x="5067719" y="8173440"/>
                  </a:lnTo>
                  <a:lnTo>
                    <a:pt x="5061864" y="8202917"/>
                  </a:lnTo>
                  <a:lnTo>
                    <a:pt x="5055438" y="8232610"/>
                  </a:lnTo>
                  <a:lnTo>
                    <a:pt x="5043043" y="8278215"/>
                  </a:lnTo>
                  <a:lnTo>
                    <a:pt x="5035181" y="8322069"/>
                  </a:lnTo>
                  <a:lnTo>
                    <a:pt x="5032260" y="8364017"/>
                  </a:lnTo>
                  <a:lnTo>
                    <a:pt x="5039220" y="8415782"/>
                  </a:lnTo>
                  <a:lnTo>
                    <a:pt x="5051857" y="8465350"/>
                  </a:lnTo>
                  <a:lnTo>
                    <a:pt x="5065992" y="8500732"/>
                  </a:lnTo>
                  <a:lnTo>
                    <a:pt x="5076012" y="8524100"/>
                  </a:lnTo>
                  <a:lnTo>
                    <a:pt x="5080457" y="8535987"/>
                  </a:lnTo>
                  <a:lnTo>
                    <a:pt x="5084915" y="8547887"/>
                  </a:lnTo>
                  <a:lnTo>
                    <a:pt x="5089360" y="8559775"/>
                  </a:lnTo>
                  <a:lnTo>
                    <a:pt x="5097945" y="8583689"/>
                  </a:lnTo>
                  <a:lnTo>
                    <a:pt x="5107317" y="8607298"/>
                  </a:lnTo>
                  <a:lnTo>
                    <a:pt x="5121643" y="8642617"/>
                  </a:lnTo>
                  <a:lnTo>
                    <a:pt x="5139042" y="8690356"/>
                  </a:lnTo>
                  <a:lnTo>
                    <a:pt x="5156454" y="8738083"/>
                  </a:lnTo>
                  <a:lnTo>
                    <a:pt x="5175428" y="8785212"/>
                  </a:lnTo>
                  <a:lnTo>
                    <a:pt x="5197475" y="8831161"/>
                  </a:lnTo>
                  <a:lnTo>
                    <a:pt x="5224119" y="8875331"/>
                  </a:lnTo>
                  <a:lnTo>
                    <a:pt x="5252326" y="8905291"/>
                  </a:lnTo>
                  <a:lnTo>
                    <a:pt x="5288419" y="8945829"/>
                  </a:lnTo>
                  <a:lnTo>
                    <a:pt x="5322062" y="8973706"/>
                  </a:lnTo>
                  <a:lnTo>
                    <a:pt x="5363629" y="9012136"/>
                  </a:lnTo>
                  <a:lnTo>
                    <a:pt x="5400700" y="9025077"/>
                  </a:lnTo>
                  <a:lnTo>
                    <a:pt x="5448198" y="9047607"/>
                  </a:lnTo>
                  <a:lnTo>
                    <a:pt x="5497804" y="9055722"/>
                  </a:lnTo>
                  <a:lnTo>
                    <a:pt x="5549951" y="9062860"/>
                  </a:lnTo>
                  <a:lnTo>
                    <a:pt x="5599747" y="9057284"/>
                  </a:lnTo>
                  <a:lnTo>
                    <a:pt x="5744045" y="9001709"/>
                  </a:lnTo>
                  <a:lnTo>
                    <a:pt x="5785396" y="8972169"/>
                  </a:lnTo>
                  <a:lnTo>
                    <a:pt x="5828843" y="8955430"/>
                  </a:lnTo>
                  <a:lnTo>
                    <a:pt x="5860847" y="8915883"/>
                  </a:lnTo>
                  <a:lnTo>
                    <a:pt x="5890641" y="8877198"/>
                  </a:lnTo>
                  <a:lnTo>
                    <a:pt x="5918339" y="8839302"/>
                  </a:lnTo>
                  <a:lnTo>
                    <a:pt x="5934951" y="8778469"/>
                  </a:lnTo>
                  <a:lnTo>
                    <a:pt x="5952375" y="8730932"/>
                  </a:lnTo>
                  <a:lnTo>
                    <a:pt x="5961050" y="8673147"/>
                  </a:lnTo>
                  <a:lnTo>
                    <a:pt x="5966930" y="8643671"/>
                  </a:lnTo>
                  <a:lnTo>
                    <a:pt x="5969863" y="8628926"/>
                  </a:lnTo>
                  <a:lnTo>
                    <a:pt x="5969457" y="8574646"/>
                  </a:lnTo>
                  <a:lnTo>
                    <a:pt x="5964123" y="8522259"/>
                  </a:lnTo>
                  <a:lnTo>
                    <a:pt x="5953633" y="8471865"/>
                  </a:lnTo>
                  <a:lnTo>
                    <a:pt x="5937720" y="8423554"/>
                  </a:lnTo>
                  <a:lnTo>
                    <a:pt x="5869152" y="8245818"/>
                  </a:lnTo>
                  <a:lnTo>
                    <a:pt x="5849836" y="8198828"/>
                  </a:lnTo>
                  <a:lnTo>
                    <a:pt x="5828881" y="8152460"/>
                  </a:lnTo>
                  <a:lnTo>
                    <a:pt x="5804840" y="8107286"/>
                  </a:lnTo>
                  <a:lnTo>
                    <a:pt x="5775909" y="8063992"/>
                  </a:lnTo>
                  <a:lnTo>
                    <a:pt x="5740260" y="8023276"/>
                  </a:lnTo>
                  <a:lnTo>
                    <a:pt x="5714187" y="8001203"/>
                  </a:lnTo>
                  <a:lnTo>
                    <a:pt x="5714187" y="8604923"/>
                  </a:lnTo>
                  <a:lnTo>
                    <a:pt x="5709132" y="8647697"/>
                  </a:lnTo>
                  <a:lnTo>
                    <a:pt x="5692445" y="8681339"/>
                  </a:lnTo>
                  <a:lnTo>
                    <a:pt x="5683402" y="8712048"/>
                  </a:lnTo>
                  <a:lnTo>
                    <a:pt x="5669559" y="8730983"/>
                  </a:lnTo>
                  <a:lnTo>
                    <a:pt x="5652465" y="8751176"/>
                  </a:lnTo>
                  <a:lnTo>
                    <a:pt x="5629122" y="8773782"/>
                  </a:lnTo>
                  <a:lnTo>
                    <a:pt x="5579529" y="8792883"/>
                  </a:lnTo>
                  <a:lnTo>
                    <a:pt x="5536590" y="8795817"/>
                  </a:lnTo>
                  <a:lnTo>
                    <a:pt x="5498846" y="8783129"/>
                  </a:lnTo>
                  <a:lnTo>
                    <a:pt x="5464873" y="8755380"/>
                  </a:lnTo>
                  <a:lnTo>
                    <a:pt x="5437835" y="8724976"/>
                  </a:lnTo>
                  <a:lnTo>
                    <a:pt x="5411711" y="8680590"/>
                  </a:lnTo>
                  <a:lnTo>
                    <a:pt x="5395684" y="8645944"/>
                  </a:lnTo>
                  <a:lnTo>
                    <a:pt x="5381930" y="8610409"/>
                  </a:lnTo>
                  <a:lnTo>
                    <a:pt x="5369153" y="8574507"/>
                  </a:lnTo>
                  <a:lnTo>
                    <a:pt x="5351589" y="8526831"/>
                  </a:lnTo>
                  <a:lnTo>
                    <a:pt x="5339105" y="8490801"/>
                  </a:lnTo>
                  <a:lnTo>
                    <a:pt x="5319293" y="8444001"/>
                  </a:lnTo>
                  <a:lnTo>
                    <a:pt x="5304866" y="8408733"/>
                  </a:lnTo>
                  <a:lnTo>
                    <a:pt x="5295023" y="8358086"/>
                  </a:lnTo>
                  <a:lnTo>
                    <a:pt x="5298033" y="8316100"/>
                  </a:lnTo>
                  <a:lnTo>
                    <a:pt x="5308409" y="8271269"/>
                  </a:lnTo>
                  <a:lnTo>
                    <a:pt x="5314124" y="8241855"/>
                  </a:lnTo>
                  <a:lnTo>
                    <a:pt x="5323700" y="8224545"/>
                  </a:lnTo>
                  <a:lnTo>
                    <a:pt x="5328196" y="8195602"/>
                  </a:lnTo>
                  <a:lnTo>
                    <a:pt x="5332336" y="8166786"/>
                  </a:lnTo>
                  <a:lnTo>
                    <a:pt x="5348592" y="8133308"/>
                  </a:lnTo>
                  <a:lnTo>
                    <a:pt x="5369166" y="8111769"/>
                  </a:lnTo>
                  <a:lnTo>
                    <a:pt x="5395265" y="8101724"/>
                  </a:lnTo>
                  <a:lnTo>
                    <a:pt x="5437200" y="8126400"/>
                  </a:lnTo>
                  <a:lnTo>
                    <a:pt x="5465496" y="8142719"/>
                  </a:lnTo>
                  <a:lnTo>
                    <a:pt x="5520233" y="8176069"/>
                  </a:lnTo>
                  <a:lnTo>
                    <a:pt x="5549087" y="8205787"/>
                  </a:lnTo>
                  <a:lnTo>
                    <a:pt x="5584571" y="8246554"/>
                  </a:lnTo>
                  <a:lnTo>
                    <a:pt x="5610034" y="8291182"/>
                  </a:lnTo>
                  <a:lnTo>
                    <a:pt x="5629783" y="8338020"/>
                  </a:lnTo>
                  <a:lnTo>
                    <a:pt x="5648528" y="8385238"/>
                  </a:lnTo>
                  <a:lnTo>
                    <a:pt x="5662117" y="8420836"/>
                  </a:lnTo>
                  <a:lnTo>
                    <a:pt x="5688914" y="8492172"/>
                  </a:lnTo>
                  <a:lnTo>
                    <a:pt x="5702312" y="8527834"/>
                  </a:lnTo>
                  <a:lnTo>
                    <a:pt x="5711977" y="8564943"/>
                  </a:lnTo>
                  <a:lnTo>
                    <a:pt x="5714187" y="8604923"/>
                  </a:lnTo>
                  <a:lnTo>
                    <a:pt x="5714187" y="8001203"/>
                  </a:lnTo>
                  <a:lnTo>
                    <a:pt x="5696077" y="7985861"/>
                  </a:lnTo>
                  <a:lnTo>
                    <a:pt x="5653202" y="7961541"/>
                  </a:lnTo>
                  <a:lnTo>
                    <a:pt x="5605665" y="7925409"/>
                  </a:lnTo>
                  <a:lnTo>
                    <a:pt x="5591022" y="7917447"/>
                  </a:lnTo>
                  <a:lnTo>
                    <a:pt x="5561749" y="7901508"/>
                  </a:lnTo>
                  <a:lnTo>
                    <a:pt x="5511431" y="7866443"/>
                  </a:lnTo>
                  <a:lnTo>
                    <a:pt x="5631053" y="7711503"/>
                  </a:lnTo>
                  <a:lnTo>
                    <a:pt x="5666257" y="7684325"/>
                  </a:lnTo>
                  <a:lnTo>
                    <a:pt x="5697791" y="7644955"/>
                  </a:lnTo>
                  <a:lnTo>
                    <a:pt x="5774347" y="7588250"/>
                  </a:lnTo>
                  <a:lnTo>
                    <a:pt x="5851804" y="7531201"/>
                  </a:lnTo>
                  <a:lnTo>
                    <a:pt x="5884862" y="7491247"/>
                  </a:lnTo>
                  <a:lnTo>
                    <a:pt x="5920994" y="7463726"/>
                  </a:lnTo>
                  <a:lnTo>
                    <a:pt x="5924232" y="7448867"/>
                  </a:lnTo>
                  <a:lnTo>
                    <a:pt x="6001639" y="7419060"/>
                  </a:lnTo>
                  <a:lnTo>
                    <a:pt x="6177750" y="7296785"/>
                  </a:lnTo>
                  <a:lnTo>
                    <a:pt x="6216243" y="7254748"/>
                  </a:lnTo>
                  <a:lnTo>
                    <a:pt x="6351206" y="7148322"/>
                  </a:lnTo>
                  <a:lnTo>
                    <a:pt x="6381166" y="7123176"/>
                  </a:lnTo>
                  <a:lnTo>
                    <a:pt x="6416167" y="7109688"/>
                  </a:lnTo>
                  <a:lnTo>
                    <a:pt x="6446152" y="7084530"/>
                  </a:lnTo>
                  <a:lnTo>
                    <a:pt x="6474815" y="7059879"/>
                  </a:lnTo>
                  <a:lnTo>
                    <a:pt x="6644995" y="6939902"/>
                  </a:lnTo>
                  <a:lnTo>
                    <a:pt x="7407186" y="6646329"/>
                  </a:lnTo>
                  <a:lnTo>
                    <a:pt x="7452474" y="6615277"/>
                  </a:lnTo>
                  <a:lnTo>
                    <a:pt x="7506817" y="6607950"/>
                  </a:lnTo>
                  <a:lnTo>
                    <a:pt x="7605865" y="6569799"/>
                  </a:lnTo>
                  <a:lnTo>
                    <a:pt x="7659560" y="6562725"/>
                  </a:lnTo>
                  <a:lnTo>
                    <a:pt x="7681366" y="6567945"/>
                  </a:lnTo>
                  <a:lnTo>
                    <a:pt x="7715885" y="6554648"/>
                  </a:lnTo>
                  <a:lnTo>
                    <a:pt x="7735773" y="6560591"/>
                  </a:lnTo>
                  <a:lnTo>
                    <a:pt x="7832445" y="6577800"/>
                  </a:lnTo>
                  <a:lnTo>
                    <a:pt x="7880121" y="6586652"/>
                  </a:lnTo>
                  <a:lnTo>
                    <a:pt x="7931886" y="6607543"/>
                  </a:lnTo>
                  <a:lnTo>
                    <a:pt x="8024901" y="6626161"/>
                  </a:lnTo>
                  <a:lnTo>
                    <a:pt x="8075244" y="6647599"/>
                  </a:lnTo>
                  <a:lnTo>
                    <a:pt x="8165287" y="6667347"/>
                  </a:lnTo>
                  <a:lnTo>
                    <a:pt x="8214106" y="6689382"/>
                  </a:lnTo>
                  <a:lnTo>
                    <a:pt x="8262391" y="6711607"/>
                  </a:lnTo>
                  <a:lnTo>
                    <a:pt x="8305571" y="6722186"/>
                  </a:lnTo>
                  <a:lnTo>
                    <a:pt x="8354276" y="6744259"/>
                  </a:lnTo>
                  <a:lnTo>
                    <a:pt x="8365147" y="675368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15" dirty="0"/>
              <a:t>Ficha</a:t>
            </a:r>
            <a:r>
              <a:rPr spc="680" dirty="0"/>
              <a:t> </a:t>
            </a:r>
            <a:r>
              <a:rPr spc="-375" dirty="0"/>
              <a:t>técnica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xfrm>
            <a:off x="533401" y="2584136"/>
            <a:ext cx="8525754" cy="534364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437130">
              <a:lnSpc>
                <a:spcPct val="115700"/>
              </a:lnSpc>
              <a:spcBef>
                <a:spcPts val="95"/>
              </a:spcBef>
            </a:pPr>
            <a:r>
              <a:rPr dirty="0"/>
              <a:t>Direção:</a:t>
            </a:r>
            <a:r>
              <a:rPr spc="-35" dirty="0"/>
              <a:t> </a:t>
            </a:r>
            <a:r>
              <a:rPr spc="110" dirty="0"/>
              <a:t>Cristiano</a:t>
            </a:r>
            <a:r>
              <a:rPr spc="-30" dirty="0"/>
              <a:t> </a:t>
            </a:r>
            <a:r>
              <a:rPr spc="110" dirty="0"/>
              <a:t>Pontes </a:t>
            </a:r>
            <a:r>
              <a:rPr dirty="0"/>
              <a:t>Coreografia:</a:t>
            </a:r>
            <a:r>
              <a:rPr spc="85" dirty="0"/>
              <a:t> </a:t>
            </a:r>
            <a:r>
              <a:rPr spc="110" dirty="0"/>
              <a:t>Cristiano</a:t>
            </a:r>
            <a:r>
              <a:rPr spc="85" dirty="0"/>
              <a:t> </a:t>
            </a:r>
            <a:r>
              <a:rPr spc="110" dirty="0"/>
              <a:t>Pontes </a:t>
            </a:r>
            <a:r>
              <a:rPr spc="-10" dirty="0"/>
              <a:t>Iluminação:</a:t>
            </a:r>
            <a:r>
              <a:rPr spc="-70" dirty="0"/>
              <a:t> </a:t>
            </a:r>
            <a:r>
              <a:rPr dirty="0"/>
              <a:t>Karine</a:t>
            </a:r>
            <a:r>
              <a:rPr spc="-65" dirty="0"/>
              <a:t> </a:t>
            </a:r>
            <a:r>
              <a:rPr spc="60" dirty="0"/>
              <a:t>Duarte </a:t>
            </a:r>
            <a:r>
              <a:rPr dirty="0"/>
              <a:t>Figurinos:</a:t>
            </a:r>
            <a:r>
              <a:rPr spc="-160" dirty="0"/>
              <a:t> </a:t>
            </a:r>
            <a:r>
              <a:rPr spc="110" dirty="0"/>
              <a:t>Cristiano</a:t>
            </a:r>
            <a:r>
              <a:rPr spc="-160" dirty="0"/>
              <a:t> </a:t>
            </a:r>
            <a:r>
              <a:rPr lang="pt-BR" spc="135" dirty="0"/>
              <a:t>P</a:t>
            </a:r>
            <a:r>
              <a:rPr spc="135" dirty="0" err="1"/>
              <a:t>ontes</a:t>
            </a:r>
            <a:r>
              <a:rPr spc="135" dirty="0"/>
              <a:t> </a:t>
            </a:r>
            <a:r>
              <a:rPr dirty="0"/>
              <a:t>Maquiagem:</a:t>
            </a:r>
            <a:r>
              <a:rPr spc="70" dirty="0"/>
              <a:t> </a:t>
            </a:r>
            <a:r>
              <a:rPr spc="150" dirty="0"/>
              <a:t>Vi</a:t>
            </a:r>
            <a:r>
              <a:rPr lang="pt-BR" spc="150" dirty="0" err="1"/>
              <a:t>tor</a:t>
            </a:r>
            <a:r>
              <a:rPr lang="pt-BR" spc="150" dirty="0"/>
              <a:t> B</a:t>
            </a:r>
            <a:r>
              <a:rPr spc="70" dirty="0" err="1"/>
              <a:t>ezerra</a:t>
            </a:r>
            <a:r>
              <a:rPr spc="70" dirty="0"/>
              <a:t> </a:t>
            </a:r>
            <a:r>
              <a:rPr spc="45" dirty="0"/>
              <a:t>Sonoplastia:</a:t>
            </a:r>
            <a:r>
              <a:rPr spc="-155" dirty="0"/>
              <a:t> </a:t>
            </a:r>
            <a:r>
              <a:rPr spc="60" dirty="0"/>
              <a:t>Rodrigo</a:t>
            </a:r>
            <a:r>
              <a:rPr spc="-150" dirty="0"/>
              <a:t> </a:t>
            </a:r>
            <a:r>
              <a:rPr spc="114" dirty="0"/>
              <a:t>Marques </a:t>
            </a:r>
            <a:r>
              <a:rPr dirty="0"/>
              <a:t>Mídias:</a:t>
            </a:r>
            <a:r>
              <a:rPr spc="-65" dirty="0"/>
              <a:t> </a:t>
            </a:r>
            <a:r>
              <a:rPr spc="80" dirty="0"/>
              <a:t>Robério</a:t>
            </a:r>
            <a:r>
              <a:rPr spc="-60" dirty="0"/>
              <a:t> </a:t>
            </a:r>
            <a:r>
              <a:rPr spc="100" dirty="0"/>
              <a:t>Abreu</a:t>
            </a:r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dirty="0"/>
              <a:t>Arte:</a:t>
            </a:r>
            <a:r>
              <a:rPr spc="-170" dirty="0"/>
              <a:t> </a:t>
            </a:r>
            <a:r>
              <a:rPr spc="60" dirty="0"/>
              <a:t>Rodrigo</a:t>
            </a:r>
            <a:r>
              <a:rPr spc="-165" dirty="0"/>
              <a:t> </a:t>
            </a:r>
            <a:r>
              <a:rPr spc="114" dirty="0"/>
              <a:t>Marques</a:t>
            </a:r>
          </a:p>
          <a:p>
            <a:pPr marL="12700" marR="5080">
              <a:lnSpc>
                <a:spcPts val="4650"/>
              </a:lnSpc>
              <a:spcBef>
                <a:spcPts val="100"/>
              </a:spcBef>
            </a:pPr>
            <a:r>
              <a:rPr spc="114" dirty="0"/>
              <a:t>Montagem</a:t>
            </a:r>
            <a:r>
              <a:rPr spc="-135" dirty="0"/>
              <a:t> </a:t>
            </a:r>
            <a:r>
              <a:rPr spc="140" dirty="0"/>
              <a:t>e</a:t>
            </a:r>
            <a:r>
              <a:rPr spc="-135" dirty="0"/>
              <a:t> </a:t>
            </a:r>
            <a:r>
              <a:rPr spc="55" dirty="0"/>
              <a:t>Produção:</a:t>
            </a:r>
            <a:r>
              <a:rPr spc="-135" dirty="0"/>
              <a:t> </a:t>
            </a:r>
            <a:r>
              <a:rPr spc="110" dirty="0"/>
              <a:t>Cristiano</a:t>
            </a:r>
            <a:r>
              <a:rPr spc="-135" dirty="0"/>
              <a:t> </a:t>
            </a:r>
            <a:r>
              <a:rPr spc="120" dirty="0"/>
              <a:t>Pontes</a:t>
            </a:r>
            <a:endParaRPr spc="6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762885" cy="1057275"/>
          </a:xfrm>
          <a:custGeom>
            <a:avLst/>
            <a:gdLst/>
            <a:ahLst/>
            <a:cxnLst/>
            <a:rect l="l" t="t" r="r" b="b"/>
            <a:pathLst>
              <a:path w="2762885" h="1057275">
                <a:moveTo>
                  <a:pt x="2480452" y="156277"/>
                </a:moveTo>
                <a:lnTo>
                  <a:pt x="1539091" y="373413"/>
                </a:lnTo>
                <a:lnTo>
                  <a:pt x="1594287" y="357288"/>
                </a:lnTo>
                <a:lnTo>
                  <a:pt x="1593027" y="357578"/>
                </a:lnTo>
                <a:lnTo>
                  <a:pt x="1642847" y="336499"/>
                </a:lnTo>
                <a:lnTo>
                  <a:pt x="1691456" y="310854"/>
                </a:lnTo>
                <a:lnTo>
                  <a:pt x="1738344" y="282951"/>
                </a:lnTo>
                <a:lnTo>
                  <a:pt x="1785168" y="253906"/>
                </a:lnTo>
                <a:lnTo>
                  <a:pt x="1828278" y="228272"/>
                </a:lnTo>
                <a:lnTo>
                  <a:pt x="1872092" y="203775"/>
                </a:lnTo>
                <a:lnTo>
                  <a:pt x="2013182" y="127805"/>
                </a:lnTo>
                <a:lnTo>
                  <a:pt x="2021537" y="123084"/>
                </a:lnTo>
                <a:lnTo>
                  <a:pt x="2029333" y="117793"/>
                </a:lnTo>
                <a:lnTo>
                  <a:pt x="2069043" y="81178"/>
                </a:lnTo>
                <a:lnTo>
                  <a:pt x="2106075" y="57940"/>
                </a:lnTo>
                <a:lnTo>
                  <a:pt x="2145800" y="39195"/>
                </a:lnTo>
                <a:lnTo>
                  <a:pt x="2186886" y="22282"/>
                </a:lnTo>
                <a:lnTo>
                  <a:pt x="2217390" y="8184"/>
                </a:lnTo>
                <a:lnTo>
                  <a:pt x="2232480" y="0"/>
                </a:lnTo>
                <a:lnTo>
                  <a:pt x="2762687" y="0"/>
                </a:lnTo>
                <a:lnTo>
                  <a:pt x="2696225" y="34160"/>
                </a:lnTo>
                <a:lnTo>
                  <a:pt x="2649051" y="59280"/>
                </a:lnTo>
                <a:lnTo>
                  <a:pt x="2602476" y="85573"/>
                </a:lnTo>
                <a:lnTo>
                  <a:pt x="2480452" y="156277"/>
                </a:lnTo>
                <a:close/>
              </a:path>
              <a:path w="2762885" h="1057275">
                <a:moveTo>
                  <a:pt x="0" y="1057070"/>
                </a:moveTo>
                <a:lnTo>
                  <a:pt x="0" y="745911"/>
                </a:lnTo>
                <a:lnTo>
                  <a:pt x="30545" y="730153"/>
                </a:lnTo>
                <a:lnTo>
                  <a:pt x="64415" y="715075"/>
                </a:lnTo>
                <a:lnTo>
                  <a:pt x="98232" y="700833"/>
                </a:lnTo>
                <a:lnTo>
                  <a:pt x="131996" y="685965"/>
                </a:lnTo>
                <a:lnTo>
                  <a:pt x="149977" y="677045"/>
                </a:lnTo>
                <a:lnTo>
                  <a:pt x="184841" y="658374"/>
                </a:lnTo>
                <a:lnTo>
                  <a:pt x="202590" y="649456"/>
                </a:lnTo>
                <a:lnTo>
                  <a:pt x="274210" y="614560"/>
                </a:lnTo>
                <a:lnTo>
                  <a:pt x="310394" y="598117"/>
                </a:lnTo>
                <a:lnTo>
                  <a:pt x="347312" y="583810"/>
                </a:lnTo>
                <a:lnTo>
                  <a:pt x="396309" y="567554"/>
                </a:lnTo>
                <a:lnTo>
                  <a:pt x="445632" y="552222"/>
                </a:lnTo>
                <a:lnTo>
                  <a:pt x="495187" y="537581"/>
                </a:lnTo>
                <a:lnTo>
                  <a:pt x="594632" y="509442"/>
                </a:lnTo>
                <a:lnTo>
                  <a:pt x="648161" y="497473"/>
                </a:lnTo>
                <a:lnTo>
                  <a:pt x="702200" y="490580"/>
                </a:lnTo>
                <a:lnTo>
                  <a:pt x="756878" y="487510"/>
                </a:lnTo>
                <a:lnTo>
                  <a:pt x="812322" y="487009"/>
                </a:lnTo>
                <a:lnTo>
                  <a:pt x="916792" y="488374"/>
                </a:lnTo>
                <a:lnTo>
                  <a:pt x="969060" y="488114"/>
                </a:lnTo>
                <a:lnTo>
                  <a:pt x="1021307" y="485940"/>
                </a:lnTo>
                <a:lnTo>
                  <a:pt x="1072887" y="480949"/>
                </a:lnTo>
                <a:lnTo>
                  <a:pt x="1072131" y="481124"/>
                </a:lnTo>
                <a:lnTo>
                  <a:pt x="1125614" y="471998"/>
                </a:lnTo>
                <a:lnTo>
                  <a:pt x="2471220" y="161617"/>
                </a:lnTo>
                <a:lnTo>
                  <a:pt x="2360359" y="226104"/>
                </a:lnTo>
                <a:lnTo>
                  <a:pt x="2349291" y="232059"/>
                </a:lnTo>
                <a:lnTo>
                  <a:pt x="2326725" y="243212"/>
                </a:lnTo>
                <a:lnTo>
                  <a:pt x="2315626" y="249119"/>
                </a:lnTo>
                <a:lnTo>
                  <a:pt x="2125503" y="359124"/>
                </a:lnTo>
                <a:lnTo>
                  <a:pt x="2082793" y="385121"/>
                </a:lnTo>
                <a:lnTo>
                  <a:pt x="2020451" y="425211"/>
                </a:lnTo>
                <a:lnTo>
                  <a:pt x="2016883" y="430246"/>
                </a:lnTo>
                <a:lnTo>
                  <a:pt x="1964129" y="459618"/>
                </a:lnTo>
                <a:lnTo>
                  <a:pt x="692395" y="752959"/>
                </a:lnTo>
                <a:lnTo>
                  <a:pt x="644676" y="764316"/>
                </a:lnTo>
                <a:lnTo>
                  <a:pt x="597207" y="777642"/>
                </a:lnTo>
                <a:lnTo>
                  <a:pt x="549835" y="791662"/>
                </a:lnTo>
                <a:lnTo>
                  <a:pt x="502405" y="805104"/>
                </a:lnTo>
                <a:lnTo>
                  <a:pt x="492440" y="808419"/>
                </a:lnTo>
                <a:lnTo>
                  <a:pt x="482650" y="812408"/>
                </a:lnTo>
                <a:lnTo>
                  <a:pt x="472844" y="816265"/>
                </a:lnTo>
                <a:lnTo>
                  <a:pt x="462832" y="819181"/>
                </a:lnTo>
                <a:lnTo>
                  <a:pt x="424064" y="829176"/>
                </a:lnTo>
                <a:lnTo>
                  <a:pt x="387028" y="842642"/>
                </a:lnTo>
                <a:lnTo>
                  <a:pt x="351511" y="860278"/>
                </a:lnTo>
                <a:lnTo>
                  <a:pt x="317297" y="882786"/>
                </a:lnTo>
                <a:lnTo>
                  <a:pt x="286591" y="901664"/>
                </a:lnTo>
                <a:lnTo>
                  <a:pt x="253251" y="916977"/>
                </a:lnTo>
                <a:lnTo>
                  <a:pt x="219132" y="931390"/>
                </a:lnTo>
                <a:lnTo>
                  <a:pt x="186091" y="947569"/>
                </a:lnTo>
                <a:lnTo>
                  <a:pt x="93994" y="999877"/>
                </a:lnTo>
                <a:lnTo>
                  <a:pt x="48414" y="1026825"/>
                </a:lnTo>
                <a:lnTo>
                  <a:pt x="3492" y="1054750"/>
                </a:lnTo>
                <a:lnTo>
                  <a:pt x="0" y="1057070"/>
                </a:lnTo>
                <a:close/>
              </a:path>
              <a:path w="2762885" h="1057275">
                <a:moveTo>
                  <a:pt x="2471220" y="161617"/>
                </a:moveTo>
                <a:lnTo>
                  <a:pt x="1125614" y="471998"/>
                </a:lnTo>
                <a:lnTo>
                  <a:pt x="1177610" y="458303"/>
                </a:lnTo>
                <a:lnTo>
                  <a:pt x="1228344" y="443287"/>
                </a:lnTo>
                <a:lnTo>
                  <a:pt x="1279589" y="429877"/>
                </a:lnTo>
                <a:lnTo>
                  <a:pt x="1331220" y="417687"/>
                </a:lnTo>
                <a:lnTo>
                  <a:pt x="1539091" y="373413"/>
                </a:lnTo>
                <a:lnTo>
                  <a:pt x="2480452" y="156277"/>
                </a:lnTo>
                <a:lnTo>
                  <a:pt x="2471220" y="161617"/>
                </a:lnTo>
                <a:close/>
              </a:path>
              <a:path w="2762885" h="1057275">
                <a:moveTo>
                  <a:pt x="1046998" y="748578"/>
                </a:moveTo>
                <a:lnTo>
                  <a:pt x="1024631" y="752397"/>
                </a:lnTo>
                <a:lnTo>
                  <a:pt x="1001484" y="753353"/>
                </a:lnTo>
                <a:lnTo>
                  <a:pt x="978018" y="752708"/>
                </a:lnTo>
                <a:lnTo>
                  <a:pt x="954696" y="751723"/>
                </a:lnTo>
                <a:lnTo>
                  <a:pt x="900897" y="748457"/>
                </a:lnTo>
                <a:lnTo>
                  <a:pt x="847031" y="744143"/>
                </a:lnTo>
                <a:lnTo>
                  <a:pt x="793453" y="741899"/>
                </a:lnTo>
                <a:lnTo>
                  <a:pt x="740519" y="744845"/>
                </a:lnTo>
                <a:lnTo>
                  <a:pt x="692395" y="752959"/>
                </a:lnTo>
                <a:lnTo>
                  <a:pt x="1964129" y="459618"/>
                </a:lnTo>
                <a:lnTo>
                  <a:pt x="1886190" y="503290"/>
                </a:lnTo>
                <a:lnTo>
                  <a:pt x="1843838" y="525860"/>
                </a:lnTo>
                <a:lnTo>
                  <a:pt x="1800861" y="547103"/>
                </a:lnTo>
                <a:lnTo>
                  <a:pt x="1755793" y="567161"/>
                </a:lnTo>
                <a:lnTo>
                  <a:pt x="1710207" y="585331"/>
                </a:lnTo>
                <a:lnTo>
                  <a:pt x="1664156" y="601805"/>
                </a:lnTo>
                <a:lnTo>
                  <a:pt x="1626378" y="613976"/>
                </a:lnTo>
                <a:lnTo>
                  <a:pt x="1097555" y="735955"/>
                </a:lnTo>
                <a:lnTo>
                  <a:pt x="1046998" y="748578"/>
                </a:lnTo>
                <a:close/>
              </a:path>
              <a:path w="2762885" h="1057275">
                <a:moveTo>
                  <a:pt x="1484692" y="652518"/>
                </a:moveTo>
                <a:lnTo>
                  <a:pt x="1428761" y="665419"/>
                </a:lnTo>
                <a:lnTo>
                  <a:pt x="1141880" y="725731"/>
                </a:lnTo>
                <a:lnTo>
                  <a:pt x="1626378" y="613976"/>
                </a:lnTo>
                <a:lnTo>
                  <a:pt x="1617693" y="616773"/>
                </a:lnTo>
                <a:lnTo>
                  <a:pt x="1570870" y="630428"/>
                </a:lnTo>
                <a:lnTo>
                  <a:pt x="1523738" y="642960"/>
                </a:lnTo>
                <a:lnTo>
                  <a:pt x="1484692" y="652518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2130651" y="0"/>
            <a:ext cx="6157595" cy="9814560"/>
            <a:chOff x="12130651" y="0"/>
            <a:chExt cx="6157595" cy="9814560"/>
          </a:xfrm>
        </p:grpSpPr>
        <p:sp>
          <p:nvSpPr>
            <p:cNvPr id="4" name="object 4"/>
            <p:cNvSpPr/>
            <p:nvPr/>
          </p:nvSpPr>
          <p:spPr>
            <a:xfrm>
              <a:off x="14854690" y="0"/>
              <a:ext cx="3433445" cy="2235200"/>
            </a:xfrm>
            <a:custGeom>
              <a:avLst/>
              <a:gdLst/>
              <a:ahLst/>
              <a:cxnLst/>
              <a:rect l="l" t="t" r="r" b="b"/>
              <a:pathLst>
                <a:path w="3433444" h="2235200">
                  <a:moveTo>
                    <a:pt x="2386152" y="305030"/>
                  </a:moveTo>
                  <a:lnTo>
                    <a:pt x="2347828" y="304233"/>
                  </a:lnTo>
                  <a:lnTo>
                    <a:pt x="2281353" y="280963"/>
                  </a:lnTo>
                  <a:lnTo>
                    <a:pt x="2232921" y="230088"/>
                  </a:lnTo>
                  <a:lnTo>
                    <a:pt x="2217152" y="194786"/>
                  </a:lnTo>
                  <a:lnTo>
                    <a:pt x="2207908" y="153167"/>
                  </a:lnTo>
                  <a:lnTo>
                    <a:pt x="2205863" y="105426"/>
                  </a:lnTo>
                  <a:lnTo>
                    <a:pt x="2208011" y="53885"/>
                  </a:lnTo>
                  <a:lnTo>
                    <a:pt x="2210748" y="3628"/>
                  </a:lnTo>
                  <a:lnTo>
                    <a:pt x="2210973" y="0"/>
                  </a:lnTo>
                  <a:lnTo>
                    <a:pt x="2357884" y="0"/>
                  </a:lnTo>
                  <a:lnTo>
                    <a:pt x="2356854" y="29982"/>
                  </a:lnTo>
                  <a:lnTo>
                    <a:pt x="2355004" y="81117"/>
                  </a:lnTo>
                  <a:lnTo>
                    <a:pt x="2352928" y="130235"/>
                  </a:lnTo>
                  <a:lnTo>
                    <a:pt x="2352844" y="132223"/>
                  </a:lnTo>
                  <a:lnTo>
                    <a:pt x="2392833" y="162975"/>
                  </a:lnTo>
                  <a:lnTo>
                    <a:pt x="2640811" y="162975"/>
                  </a:lnTo>
                  <a:lnTo>
                    <a:pt x="2637394" y="166566"/>
                  </a:lnTo>
                  <a:lnTo>
                    <a:pt x="2599627" y="200712"/>
                  </a:lnTo>
                  <a:lnTo>
                    <a:pt x="2558391" y="232493"/>
                  </a:lnTo>
                  <a:lnTo>
                    <a:pt x="2513408" y="261730"/>
                  </a:lnTo>
                  <a:lnTo>
                    <a:pt x="2469614" y="283974"/>
                  </a:lnTo>
                  <a:lnTo>
                    <a:pt x="2426971" y="298342"/>
                  </a:lnTo>
                  <a:lnTo>
                    <a:pt x="2386152" y="305030"/>
                  </a:lnTo>
                  <a:close/>
                </a:path>
                <a:path w="3433444" h="2235200">
                  <a:moveTo>
                    <a:pt x="2640811" y="162975"/>
                  </a:moveTo>
                  <a:lnTo>
                    <a:pt x="2392833" y="162975"/>
                  </a:lnTo>
                  <a:lnTo>
                    <a:pt x="2432148" y="132579"/>
                  </a:lnTo>
                  <a:lnTo>
                    <a:pt x="2472789" y="103076"/>
                  </a:lnTo>
                  <a:lnTo>
                    <a:pt x="2512329" y="72838"/>
                  </a:lnTo>
                  <a:lnTo>
                    <a:pt x="2548339" y="40232"/>
                  </a:lnTo>
                  <a:lnTo>
                    <a:pt x="2578390" y="3628"/>
                  </a:lnTo>
                  <a:lnTo>
                    <a:pt x="2580634" y="0"/>
                  </a:lnTo>
                  <a:lnTo>
                    <a:pt x="2764929" y="0"/>
                  </a:lnTo>
                  <a:lnTo>
                    <a:pt x="2759293" y="9926"/>
                  </a:lnTo>
                  <a:lnTo>
                    <a:pt x="2732641" y="51736"/>
                  </a:lnTo>
                  <a:lnTo>
                    <a:pt x="2703624" y="91898"/>
                  </a:lnTo>
                  <a:lnTo>
                    <a:pt x="2671967" y="130235"/>
                  </a:lnTo>
                  <a:lnTo>
                    <a:pt x="2640811" y="162975"/>
                  </a:lnTo>
                  <a:close/>
                </a:path>
                <a:path w="3433444" h="2235200">
                  <a:moveTo>
                    <a:pt x="2343325" y="2235137"/>
                  </a:moveTo>
                  <a:lnTo>
                    <a:pt x="2288830" y="2227869"/>
                  </a:lnTo>
                  <a:lnTo>
                    <a:pt x="2240337" y="2212257"/>
                  </a:lnTo>
                  <a:lnTo>
                    <a:pt x="2199055" y="2188104"/>
                  </a:lnTo>
                  <a:lnTo>
                    <a:pt x="2166195" y="2155212"/>
                  </a:lnTo>
                  <a:lnTo>
                    <a:pt x="2142967" y="2113385"/>
                  </a:lnTo>
                  <a:lnTo>
                    <a:pt x="2130580" y="2062424"/>
                  </a:lnTo>
                  <a:lnTo>
                    <a:pt x="2125561" y="2013294"/>
                  </a:lnTo>
                  <a:lnTo>
                    <a:pt x="2122297" y="1964373"/>
                  </a:lnTo>
                  <a:lnTo>
                    <a:pt x="2121053" y="1915739"/>
                  </a:lnTo>
                  <a:lnTo>
                    <a:pt x="2122083" y="1867925"/>
                  </a:lnTo>
                  <a:lnTo>
                    <a:pt x="2125681" y="1819646"/>
                  </a:lnTo>
                  <a:lnTo>
                    <a:pt x="2132082" y="1772342"/>
                  </a:lnTo>
                  <a:lnTo>
                    <a:pt x="2141561" y="1725638"/>
                  </a:lnTo>
                  <a:lnTo>
                    <a:pt x="2154382" y="1679611"/>
                  </a:lnTo>
                  <a:lnTo>
                    <a:pt x="2170809" y="1634340"/>
                  </a:lnTo>
                  <a:lnTo>
                    <a:pt x="2191107" y="1589903"/>
                  </a:lnTo>
                  <a:lnTo>
                    <a:pt x="2215541" y="1546377"/>
                  </a:lnTo>
                  <a:lnTo>
                    <a:pt x="2244374" y="1503841"/>
                  </a:lnTo>
                  <a:lnTo>
                    <a:pt x="2278949" y="1460801"/>
                  </a:lnTo>
                  <a:lnTo>
                    <a:pt x="2320549" y="1429579"/>
                  </a:lnTo>
                  <a:lnTo>
                    <a:pt x="2343449" y="1424693"/>
                  </a:lnTo>
                  <a:lnTo>
                    <a:pt x="2368788" y="1425621"/>
                  </a:lnTo>
                  <a:lnTo>
                    <a:pt x="2395191" y="1429087"/>
                  </a:lnTo>
                  <a:lnTo>
                    <a:pt x="2421281" y="1431817"/>
                  </a:lnTo>
                  <a:lnTo>
                    <a:pt x="2421696" y="1458882"/>
                  </a:lnTo>
                  <a:lnTo>
                    <a:pt x="2423164" y="1486623"/>
                  </a:lnTo>
                  <a:lnTo>
                    <a:pt x="2423183" y="1486987"/>
                  </a:lnTo>
                  <a:lnTo>
                    <a:pt x="2421703" y="1512239"/>
                  </a:lnTo>
                  <a:lnTo>
                    <a:pt x="2413218" y="1530746"/>
                  </a:lnTo>
                  <a:lnTo>
                    <a:pt x="2378799" y="1570592"/>
                  </a:lnTo>
                  <a:lnTo>
                    <a:pt x="2350679" y="1611657"/>
                  </a:lnTo>
                  <a:lnTo>
                    <a:pt x="2328288" y="1653836"/>
                  </a:lnTo>
                  <a:lnTo>
                    <a:pt x="2311050" y="1697023"/>
                  </a:lnTo>
                  <a:lnTo>
                    <a:pt x="2298392" y="1741112"/>
                  </a:lnTo>
                  <a:lnTo>
                    <a:pt x="2289742" y="1785999"/>
                  </a:lnTo>
                  <a:lnTo>
                    <a:pt x="2284525" y="1831576"/>
                  </a:lnTo>
                  <a:lnTo>
                    <a:pt x="2282170" y="1877740"/>
                  </a:lnTo>
                  <a:lnTo>
                    <a:pt x="2282101" y="1924384"/>
                  </a:lnTo>
                  <a:lnTo>
                    <a:pt x="2283746" y="1971402"/>
                  </a:lnTo>
                  <a:lnTo>
                    <a:pt x="2286531" y="2018690"/>
                  </a:lnTo>
                  <a:lnTo>
                    <a:pt x="2289883" y="2066141"/>
                  </a:lnTo>
                  <a:lnTo>
                    <a:pt x="2343798" y="2077178"/>
                  </a:lnTo>
                  <a:lnTo>
                    <a:pt x="2601758" y="2077178"/>
                  </a:lnTo>
                  <a:lnTo>
                    <a:pt x="2593646" y="2092590"/>
                  </a:lnTo>
                  <a:lnTo>
                    <a:pt x="2566741" y="2134123"/>
                  </a:lnTo>
                  <a:lnTo>
                    <a:pt x="2533660" y="2170057"/>
                  </a:lnTo>
                  <a:lnTo>
                    <a:pt x="2494590" y="2199258"/>
                  </a:lnTo>
                  <a:lnTo>
                    <a:pt x="2449719" y="2220594"/>
                  </a:lnTo>
                  <a:lnTo>
                    <a:pt x="2399235" y="2232932"/>
                  </a:lnTo>
                  <a:lnTo>
                    <a:pt x="2343325" y="2235137"/>
                  </a:lnTo>
                  <a:close/>
                </a:path>
                <a:path w="3433444" h="2235200">
                  <a:moveTo>
                    <a:pt x="2601758" y="2077178"/>
                  </a:moveTo>
                  <a:lnTo>
                    <a:pt x="2343798" y="2077178"/>
                  </a:lnTo>
                  <a:lnTo>
                    <a:pt x="2390213" y="2073669"/>
                  </a:lnTo>
                  <a:lnTo>
                    <a:pt x="2429318" y="2056697"/>
                  </a:lnTo>
                  <a:lnTo>
                    <a:pt x="2461300" y="2027348"/>
                  </a:lnTo>
                  <a:lnTo>
                    <a:pt x="2486350" y="1986706"/>
                  </a:lnTo>
                  <a:lnTo>
                    <a:pt x="2506985" y="1942128"/>
                  </a:lnTo>
                  <a:lnTo>
                    <a:pt x="2527079" y="1897293"/>
                  </a:lnTo>
                  <a:lnTo>
                    <a:pt x="2546766" y="1852266"/>
                  </a:lnTo>
                  <a:lnTo>
                    <a:pt x="2566180" y="1807109"/>
                  </a:lnTo>
                  <a:lnTo>
                    <a:pt x="2604733" y="1716658"/>
                  </a:lnTo>
                  <a:lnTo>
                    <a:pt x="2624139" y="1671489"/>
                  </a:lnTo>
                  <a:lnTo>
                    <a:pt x="2643813" y="1626442"/>
                  </a:lnTo>
                  <a:lnTo>
                    <a:pt x="2663888" y="1581580"/>
                  </a:lnTo>
                  <a:lnTo>
                    <a:pt x="2693336" y="1531988"/>
                  </a:lnTo>
                  <a:lnTo>
                    <a:pt x="2732303" y="1489780"/>
                  </a:lnTo>
                  <a:lnTo>
                    <a:pt x="2745148" y="1486623"/>
                  </a:lnTo>
                  <a:lnTo>
                    <a:pt x="2764267" y="1489356"/>
                  </a:lnTo>
                  <a:lnTo>
                    <a:pt x="2807445" y="1526146"/>
                  </a:lnTo>
                  <a:lnTo>
                    <a:pt x="2819946" y="1571528"/>
                  </a:lnTo>
                  <a:lnTo>
                    <a:pt x="2817084" y="1590947"/>
                  </a:lnTo>
                  <a:lnTo>
                    <a:pt x="2798074" y="1637155"/>
                  </a:lnTo>
                  <a:lnTo>
                    <a:pt x="2760116" y="1729702"/>
                  </a:lnTo>
                  <a:lnTo>
                    <a:pt x="2740957" y="1775918"/>
                  </a:lnTo>
                  <a:lnTo>
                    <a:pt x="2721538" y="1822013"/>
                  </a:lnTo>
                  <a:lnTo>
                    <a:pt x="2701753" y="1867925"/>
                  </a:lnTo>
                  <a:lnTo>
                    <a:pt x="2681497" y="1913593"/>
                  </a:lnTo>
                  <a:lnTo>
                    <a:pt x="2660663" y="1958956"/>
                  </a:lnTo>
                  <a:lnTo>
                    <a:pt x="2639148" y="2003950"/>
                  </a:lnTo>
                  <a:lnTo>
                    <a:pt x="2616844" y="2048516"/>
                  </a:lnTo>
                  <a:lnTo>
                    <a:pt x="2601758" y="2077178"/>
                  </a:lnTo>
                  <a:close/>
                </a:path>
                <a:path w="3433444" h="2235200">
                  <a:moveTo>
                    <a:pt x="1650098" y="1241336"/>
                  </a:moveTo>
                  <a:lnTo>
                    <a:pt x="1609996" y="1237201"/>
                  </a:lnTo>
                  <a:lnTo>
                    <a:pt x="1571257" y="1218833"/>
                  </a:lnTo>
                  <a:lnTo>
                    <a:pt x="1536264" y="1188791"/>
                  </a:lnTo>
                  <a:lnTo>
                    <a:pt x="1504081" y="1150360"/>
                  </a:lnTo>
                  <a:lnTo>
                    <a:pt x="1477621" y="1106993"/>
                  </a:lnTo>
                  <a:lnTo>
                    <a:pt x="1459793" y="1062142"/>
                  </a:lnTo>
                  <a:lnTo>
                    <a:pt x="1453507" y="1019258"/>
                  </a:lnTo>
                  <a:lnTo>
                    <a:pt x="1454496" y="967017"/>
                  </a:lnTo>
                  <a:lnTo>
                    <a:pt x="1456247" y="914775"/>
                  </a:lnTo>
                  <a:lnTo>
                    <a:pt x="1458691" y="862768"/>
                  </a:lnTo>
                  <a:lnTo>
                    <a:pt x="1461799" y="810303"/>
                  </a:lnTo>
                  <a:lnTo>
                    <a:pt x="1465479" y="758080"/>
                  </a:lnTo>
                  <a:lnTo>
                    <a:pt x="1469681" y="705872"/>
                  </a:lnTo>
                  <a:lnTo>
                    <a:pt x="1474234" y="654919"/>
                  </a:lnTo>
                  <a:lnTo>
                    <a:pt x="1479411" y="601512"/>
                  </a:lnTo>
                  <a:lnTo>
                    <a:pt x="1484819" y="549368"/>
                  </a:lnTo>
                  <a:lnTo>
                    <a:pt x="1490509" y="497254"/>
                  </a:lnTo>
                  <a:lnTo>
                    <a:pt x="1496420" y="445172"/>
                  </a:lnTo>
                  <a:lnTo>
                    <a:pt x="1502493" y="393126"/>
                  </a:lnTo>
                  <a:lnTo>
                    <a:pt x="1508666" y="341121"/>
                  </a:lnTo>
                  <a:lnTo>
                    <a:pt x="1544091" y="289467"/>
                  </a:lnTo>
                  <a:lnTo>
                    <a:pt x="1572993" y="264973"/>
                  </a:lnTo>
                  <a:lnTo>
                    <a:pt x="1600054" y="240258"/>
                  </a:lnTo>
                  <a:lnTo>
                    <a:pt x="1618009" y="270619"/>
                  </a:lnTo>
                  <a:lnTo>
                    <a:pt x="1637489" y="301078"/>
                  </a:lnTo>
                  <a:lnTo>
                    <a:pt x="1652682" y="331260"/>
                  </a:lnTo>
                  <a:lnTo>
                    <a:pt x="1657777" y="360790"/>
                  </a:lnTo>
                  <a:lnTo>
                    <a:pt x="1654275" y="411059"/>
                  </a:lnTo>
                  <a:lnTo>
                    <a:pt x="1650337" y="461299"/>
                  </a:lnTo>
                  <a:lnTo>
                    <a:pt x="1646031" y="511515"/>
                  </a:lnTo>
                  <a:lnTo>
                    <a:pt x="1641424" y="561713"/>
                  </a:lnTo>
                  <a:lnTo>
                    <a:pt x="1636585" y="611896"/>
                  </a:lnTo>
                  <a:lnTo>
                    <a:pt x="1631583" y="662070"/>
                  </a:lnTo>
                  <a:lnTo>
                    <a:pt x="1626486" y="712239"/>
                  </a:lnTo>
                  <a:lnTo>
                    <a:pt x="1621362" y="762409"/>
                  </a:lnTo>
                  <a:lnTo>
                    <a:pt x="1616279" y="812584"/>
                  </a:lnTo>
                  <a:lnTo>
                    <a:pt x="1611330" y="862535"/>
                  </a:lnTo>
                  <a:lnTo>
                    <a:pt x="1606513" y="912968"/>
                  </a:lnTo>
                  <a:lnTo>
                    <a:pt x="1601966" y="963187"/>
                  </a:lnTo>
                  <a:lnTo>
                    <a:pt x="1602043" y="977977"/>
                  </a:lnTo>
                  <a:lnTo>
                    <a:pt x="1602109" y="990825"/>
                  </a:lnTo>
                  <a:lnTo>
                    <a:pt x="1605946" y="1018786"/>
                  </a:lnTo>
                  <a:lnTo>
                    <a:pt x="1611352" y="1046884"/>
                  </a:lnTo>
                  <a:lnTo>
                    <a:pt x="1616201" y="1074939"/>
                  </a:lnTo>
                  <a:lnTo>
                    <a:pt x="1658190" y="1088478"/>
                  </a:lnTo>
                  <a:lnTo>
                    <a:pt x="1834136" y="1088478"/>
                  </a:lnTo>
                  <a:lnTo>
                    <a:pt x="1819231" y="1110907"/>
                  </a:lnTo>
                  <a:lnTo>
                    <a:pt x="1789479" y="1154481"/>
                  </a:lnTo>
                  <a:lnTo>
                    <a:pt x="1761254" y="1187811"/>
                  </a:lnTo>
                  <a:lnTo>
                    <a:pt x="1727460" y="1214694"/>
                  </a:lnTo>
                  <a:lnTo>
                    <a:pt x="1689830" y="1233185"/>
                  </a:lnTo>
                  <a:lnTo>
                    <a:pt x="1650098" y="1241336"/>
                  </a:lnTo>
                  <a:close/>
                </a:path>
                <a:path w="3433444" h="2235200">
                  <a:moveTo>
                    <a:pt x="1834136" y="1088478"/>
                  </a:moveTo>
                  <a:lnTo>
                    <a:pt x="1658190" y="1088478"/>
                  </a:lnTo>
                  <a:lnTo>
                    <a:pt x="1690685" y="1044355"/>
                  </a:lnTo>
                  <a:lnTo>
                    <a:pt x="1723470" y="1000410"/>
                  </a:lnTo>
                  <a:lnTo>
                    <a:pt x="1755286" y="955888"/>
                  </a:lnTo>
                  <a:lnTo>
                    <a:pt x="1784872" y="910028"/>
                  </a:lnTo>
                  <a:lnTo>
                    <a:pt x="1810001" y="866193"/>
                  </a:lnTo>
                  <a:lnTo>
                    <a:pt x="1833935" y="821627"/>
                  </a:lnTo>
                  <a:lnTo>
                    <a:pt x="1857403" y="776791"/>
                  </a:lnTo>
                  <a:lnTo>
                    <a:pt x="1881138" y="732148"/>
                  </a:lnTo>
                  <a:lnTo>
                    <a:pt x="1905870" y="688163"/>
                  </a:lnTo>
                  <a:lnTo>
                    <a:pt x="1932331" y="645297"/>
                  </a:lnTo>
                  <a:lnTo>
                    <a:pt x="1976620" y="615781"/>
                  </a:lnTo>
                  <a:lnTo>
                    <a:pt x="2005585" y="605478"/>
                  </a:lnTo>
                  <a:lnTo>
                    <a:pt x="2033476" y="594463"/>
                  </a:lnTo>
                  <a:lnTo>
                    <a:pt x="2045489" y="624217"/>
                  </a:lnTo>
                  <a:lnTo>
                    <a:pt x="2059197" y="654919"/>
                  </a:lnTo>
                  <a:lnTo>
                    <a:pt x="2068195" y="682990"/>
                  </a:lnTo>
                  <a:lnTo>
                    <a:pt x="2040179" y="750844"/>
                  </a:lnTo>
                  <a:lnTo>
                    <a:pt x="2013963" y="796690"/>
                  </a:lnTo>
                  <a:lnTo>
                    <a:pt x="1987402" y="842357"/>
                  </a:lnTo>
                  <a:lnTo>
                    <a:pt x="1960467" y="887813"/>
                  </a:lnTo>
                  <a:lnTo>
                    <a:pt x="1933132" y="933030"/>
                  </a:lnTo>
                  <a:lnTo>
                    <a:pt x="1905368" y="977977"/>
                  </a:lnTo>
                  <a:lnTo>
                    <a:pt x="1877149" y="1022625"/>
                  </a:lnTo>
                  <a:lnTo>
                    <a:pt x="1848445" y="1066945"/>
                  </a:lnTo>
                  <a:lnTo>
                    <a:pt x="1834136" y="1088478"/>
                  </a:lnTo>
                  <a:close/>
                </a:path>
                <a:path w="3433444" h="2235200">
                  <a:moveTo>
                    <a:pt x="618986" y="1876482"/>
                  </a:moveTo>
                  <a:lnTo>
                    <a:pt x="578817" y="1869744"/>
                  </a:lnTo>
                  <a:lnTo>
                    <a:pt x="543345" y="1852883"/>
                  </a:lnTo>
                  <a:lnTo>
                    <a:pt x="513456" y="1826181"/>
                  </a:lnTo>
                  <a:lnTo>
                    <a:pt x="490031" y="1789920"/>
                  </a:lnTo>
                  <a:lnTo>
                    <a:pt x="473954" y="1744383"/>
                  </a:lnTo>
                  <a:lnTo>
                    <a:pt x="463009" y="1693618"/>
                  </a:lnTo>
                  <a:lnTo>
                    <a:pt x="454693" y="1642928"/>
                  </a:lnTo>
                  <a:lnTo>
                    <a:pt x="448966" y="1592335"/>
                  </a:lnTo>
                  <a:lnTo>
                    <a:pt x="445791" y="1541859"/>
                  </a:lnTo>
                  <a:lnTo>
                    <a:pt x="445128" y="1491522"/>
                  </a:lnTo>
                  <a:lnTo>
                    <a:pt x="446939" y="1441344"/>
                  </a:lnTo>
                  <a:lnTo>
                    <a:pt x="451186" y="1391347"/>
                  </a:lnTo>
                  <a:lnTo>
                    <a:pt x="457828" y="1341552"/>
                  </a:lnTo>
                  <a:lnTo>
                    <a:pt x="466829" y="1291980"/>
                  </a:lnTo>
                  <a:lnTo>
                    <a:pt x="478149" y="1242653"/>
                  </a:lnTo>
                  <a:lnTo>
                    <a:pt x="491749" y="1193590"/>
                  </a:lnTo>
                  <a:lnTo>
                    <a:pt x="507591" y="1144814"/>
                  </a:lnTo>
                  <a:lnTo>
                    <a:pt x="525636" y="1096346"/>
                  </a:lnTo>
                  <a:lnTo>
                    <a:pt x="574109" y="1043092"/>
                  </a:lnTo>
                  <a:lnTo>
                    <a:pt x="633845" y="1022062"/>
                  </a:lnTo>
                  <a:lnTo>
                    <a:pt x="669239" y="1041061"/>
                  </a:lnTo>
                  <a:lnTo>
                    <a:pt x="682595" y="1071347"/>
                  </a:lnTo>
                  <a:lnTo>
                    <a:pt x="679654" y="1109775"/>
                  </a:lnTo>
                  <a:lnTo>
                    <a:pt x="666162" y="1153199"/>
                  </a:lnTo>
                  <a:lnTo>
                    <a:pt x="648868" y="1203087"/>
                  </a:lnTo>
                  <a:lnTo>
                    <a:pt x="634355" y="1253284"/>
                  </a:lnTo>
                  <a:lnTo>
                    <a:pt x="622610" y="1303798"/>
                  </a:lnTo>
                  <a:lnTo>
                    <a:pt x="613621" y="1354635"/>
                  </a:lnTo>
                  <a:lnTo>
                    <a:pt x="607375" y="1405801"/>
                  </a:lnTo>
                  <a:lnTo>
                    <a:pt x="603859" y="1457305"/>
                  </a:lnTo>
                  <a:lnTo>
                    <a:pt x="603062" y="1509151"/>
                  </a:lnTo>
                  <a:lnTo>
                    <a:pt x="604970" y="1561348"/>
                  </a:lnTo>
                  <a:lnTo>
                    <a:pt x="609572" y="1613902"/>
                  </a:lnTo>
                  <a:lnTo>
                    <a:pt x="616853" y="1666819"/>
                  </a:lnTo>
                  <a:lnTo>
                    <a:pt x="626803" y="1720107"/>
                  </a:lnTo>
                  <a:lnTo>
                    <a:pt x="892608" y="1720107"/>
                  </a:lnTo>
                  <a:lnTo>
                    <a:pt x="875274" y="1742718"/>
                  </a:lnTo>
                  <a:lnTo>
                    <a:pt x="840173" y="1778192"/>
                  </a:lnTo>
                  <a:lnTo>
                    <a:pt x="800759" y="1809293"/>
                  </a:lnTo>
                  <a:lnTo>
                    <a:pt x="757256" y="1836042"/>
                  </a:lnTo>
                  <a:lnTo>
                    <a:pt x="709889" y="1858460"/>
                  </a:lnTo>
                  <a:lnTo>
                    <a:pt x="662971" y="1872814"/>
                  </a:lnTo>
                  <a:lnTo>
                    <a:pt x="618986" y="1876482"/>
                  </a:lnTo>
                  <a:close/>
                </a:path>
                <a:path w="3433444" h="2235200">
                  <a:moveTo>
                    <a:pt x="892608" y="1720107"/>
                  </a:moveTo>
                  <a:lnTo>
                    <a:pt x="626803" y="1720107"/>
                  </a:lnTo>
                  <a:lnTo>
                    <a:pt x="677240" y="1703614"/>
                  </a:lnTo>
                  <a:lnTo>
                    <a:pt x="718833" y="1680064"/>
                  </a:lnTo>
                  <a:lnTo>
                    <a:pt x="752646" y="1650080"/>
                  </a:lnTo>
                  <a:lnTo>
                    <a:pt x="779741" y="1614284"/>
                  </a:lnTo>
                  <a:lnTo>
                    <a:pt x="801182" y="1573299"/>
                  </a:lnTo>
                  <a:lnTo>
                    <a:pt x="818032" y="1527747"/>
                  </a:lnTo>
                  <a:lnTo>
                    <a:pt x="833604" y="1477789"/>
                  </a:lnTo>
                  <a:lnTo>
                    <a:pt x="849309" y="1427828"/>
                  </a:lnTo>
                  <a:lnTo>
                    <a:pt x="865506" y="1378042"/>
                  </a:lnTo>
                  <a:lnTo>
                    <a:pt x="882556" y="1328605"/>
                  </a:lnTo>
                  <a:lnTo>
                    <a:pt x="900819" y="1279693"/>
                  </a:lnTo>
                  <a:lnTo>
                    <a:pt x="920656" y="1231482"/>
                  </a:lnTo>
                  <a:lnTo>
                    <a:pt x="963617" y="1176617"/>
                  </a:lnTo>
                  <a:lnTo>
                    <a:pt x="1013847" y="1152330"/>
                  </a:lnTo>
                  <a:lnTo>
                    <a:pt x="1050459" y="1169475"/>
                  </a:lnTo>
                  <a:lnTo>
                    <a:pt x="1069723" y="1198698"/>
                  </a:lnTo>
                  <a:lnTo>
                    <a:pt x="1073193" y="1237097"/>
                  </a:lnTo>
                  <a:lnTo>
                    <a:pt x="1062421" y="1281772"/>
                  </a:lnTo>
                  <a:lnTo>
                    <a:pt x="1045758" y="1328287"/>
                  </a:lnTo>
                  <a:lnTo>
                    <a:pt x="1029904" y="1375100"/>
                  </a:lnTo>
                  <a:lnTo>
                    <a:pt x="1014565" y="1422103"/>
                  </a:lnTo>
                  <a:lnTo>
                    <a:pt x="999445" y="1469189"/>
                  </a:lnTo>
                  <a:lnTo>
                    <a:pt x="984250" y="1516248"/>
                  </a:lnTo>
                  <a:lnTo>
                    <a:pt x="968683" y="1563173"/>
                  </a:lnTo>
                  <a:lnTo>
                    <a:pt x="952452" y="1609855"/>
                  </a:lnTo>
                  <a:lnTo>
                    <a:pt x="931637" y="1658570"/>
                  </a:lnTo>
                  <a:lnTo>
                    <a:pt x="905836" y="1702851"/>
                  </a:lnTo>
                  <a:lnTo>
                    <a:pt x="892608" y="1720107"/>
                  </a:lnTo>
                  <a:close/>
                </a:path>
                <a:path w="3433444" h="2235200">
                  <a:moveTo>
                    <a:pt x="3085079" y="1338169"/>
                  </a:moveTo>
                  <a:lnTo>
                    <a:pt x="3033285" y="1327260"/>
                  </a:lnTo>
                  <a:lnTo>
                    <a:pt x="2990292" y="1307075"/>
                  </a:lnTo>
                  <a:lnTo>
                    <a:pt x="2954858" y="1279680"/>
                  </a:lnTo>
                  <a:lnTo>
                    <a:pt x="2926636" y="1246108"/>
                  </a:lnTo>
                  <a:lnTo>
                    <a:pt x="2905277" y="1207393"/>
                  </a:lnTo>
                  <a:lnTo>
                    <a:pt x="2890436" y="1164567"/>
                  </a:lnTo>
                  <a:lnTo>
                    <a:pt x="2881762" y="1118665"/>
                  </a:lnTo>
                  <a:lnTo>
                    <a:pt x="2877654" y="1062184"/>
                  </a:lnTo>
                  <a:lnTo>
                    <a:pt x="2877535" y="1002031"/>
                  </a:lnTo>
                  <a:lnTo>
                    <a:pt x="2878948" y="948101"/>
                  </a:lnTo>
                  <a:lnTo>
                    <a:pt x="2879826" y="897415"/>
                  </a:lnTo>
                  <a:lnTo>
                    <a:pt x="2879937" y="890990"/>
                  </a:lnTo>
                  <a:lnTo>
                    <a:pt x="2881002" y="890990"/>
                  </a:lnTo>
                  <a:lnTo>
                    <a:pt x="2879993" y="847754"/>
                  </a:lnTo>
                  <a:lnTo>
                    <a:pt x="2879872" y="842545"/>
                  </a:lnTo>
                  <a:lnTo>
                    <a:pt x="2878239" y="792802"/>
                  </a:lnTo>
                  <a:lnTo>
                    <a:pt x="2878807" y="748586"/>
                  </a:lnTo>
                  <a:lnTo>
                    <a:pt x="2884457" y="696327"/>
                  </a:lnTo>
                  <a:lnTo>
                    <a:pt x="2914185" y="650043"/>
                  </a:lnTo>
                  <a:lnTo>
                    <a:pt x="2936935" y="628408"/>
                  </a:lnTo>
                  <a:lnTo>
                    <a:pt x="2958502" y="606547"/>
                  </a:lnTo>
                  <a:lnTo>
                    <a:pt x="2979672" y="629455"/>
                  </a:lnTo>
                  <a:lnTo>
                    <a:pt x="3002307" y="652255"/>
                  </a:lnTo>
                  <a:lnTo>
                    <a:pt x="3020741" y="675352"/>
                  </a:lnTo>
                  <a:lnTo>
                    <a:pt x="3029308" y="699152"/>
                  </a:lnTo>
                  <a:lnTo>
                    <a:pt x="3031827" y="748586"/>
                  </a:lnTo>
                  <a:lnTo>
                    <a:pt x="3032621" y="792802"/>
                  </a:lnTo>
                  <a:lnTo>
                    <a:pt x="3032716" y="798126"/>
                  </a:lnTo>
                  <a:lnTo>
                    <a:pt x="3032580" y="841940"/>
                  </a:lnTo>
                  <a:lnTo>
                    <a:pt x="3032562" y="847754"/>
                  </a:lnTo>
                  <a:lnTo>
                    <a:pt x="3032081" y="886874"/>
                  </a:lnTo>
                  <a:lnTo>
                    <a:pt x="3032030" y="890990"/>
                  </a:lnTo>
                  <a:lnTo>
                    <a:pt x="3031951" y="897415"/>
                  </a:lnTo>
                  <a:lnTo>
                    <a:pt x="3031469" y="947080"/>
                  </a:lnTo>
                  <a:lnTo>
                    <a:pt x="3031602" y="975041"/>
                  </a:lnTo>
                  <a:lnTo>
                    <a:pt x="3033192" y="1044666"/>
                  </a:lnTo>
                  <a:lnTo>
                    <a:pt x="3049818" y="1109915"/>
                  </a:lnTo>
                  <a:lnTo>
                    <a:pt x="3063357" y="1141483"/>
                  </a:lnTo>
                  <a:lnTo>
                    <a:pt x="3076077" y="1173085"/>
                  </a:lnTo>
                  <a:lnTo>
                    <a:pt x="3313237" y="1173085"/>
                  </a:lnTo>
                  <a:lnTo>
                    <a:pt x="3285741" y="1213681"/>
                  </a:lnTo>
                  <a:lnTo>
                    <a:pt x="3257027" y="1255497"/>
                  </a:lnTo>
                  <a:lnTo>
                    <a:pt x="3223113" y="1293263"/>
                  </a:lnTo>
                  <a:lnTo>
                    <a:pt x="3181888" y="1320246"/>
                  </a:lnTo>
                  <a:lnTo>
                    <a:pt x="3135245" y="1335523"/>
                  </a:lnTo>
                  <a:lnTo>
                    <a:pt x="3085079" y="1338169"/>
                  </a:lnTo>
                  <a:close/>
                </a:path>
                <a:path w="3433444" h="2235200">
                  <a:moveTo>
                    <a:pt x="3313237" y="1173085"/>
                  </a:moveTo>
                  <a:lnTo>
                    <a:pt x="3076077" y="1173085"/>
                  </a:lnTo>
                  <a:lnTo>
                    <a:pt x="3110045" y="1158098"/>
                  </a:lnTo>
                  <a:lnTo>
                    <a:pt x="3145246" y="1143944"/>
                  </a:lnTo>
                  <a:lnTo>
                    <a:pt x="3176929" y="1127398"/>
                  </a:lnTo>
                  <a:lnTo>
                    <a:pt x="3229163" y="1062184"/>
                  </a:lnTo>
                  <a:lnTo>
                    <a:pt x="3257441" y="1018768"/>
                  </a:lnTo>
                  <a:lnTo>
                    <a:pt x="3285262" y="975041"/>
                  </a:lnTo>
                  <a:lnTo>
                    <a:pt x="3312706" y="931058"/>
                  </a:lnTo>
                  <a:lnTo>
                    <a:pt x="3339854" y="886874"/>
                  </a:lnTo>
                  <a:lnTo>
                    <a:pt x="3366786" y="842545"/>
                  </a:lnTo>
                  <a:lnTo>
                    <a:pt x="3433308" y="732120"/>
                  </a:lnTo>
                  <a:lnTo>
                    <a:pt x="3433308" y="990001"/>
                  </a:lnTo>
                  <a:lnTo>
                    <a:pt x="3425618" y="1002031"/>
                  </a:lnTo>
                  <a:lnTo>
                    <a:pt x="3398088" y="1044666"/>
                  </a:lnTo>
                  <a:lnTo>
                    <a:pt x="3370349" y="1087160"/>
                  </a:lnTo>
                  <a:lnTo>
                    <a:pt x="3342388" y="1129502"/>
                  </a:lnTo>
                  <a:lnTo>
                    <a:pt x="3313237" y="1173085"/>
                  </a:lnTo>
                  <a:close/>
                </a:path>
                <a:path w="3433444" h="2235200">
                  <a:moveTo>
                    <a:pt x="232457" y="673332"/>
                  </a:moveTo>
                  <a:lnTo>
                    <a:pt x="192984" y="670758"/>
                  </a:lnTo>
                  <a:lnTo>
                    <a:pt x="155202" y="659679"/>
                  </a:lnTo>
                  <a:lnTo>
                    <a:pt x="120071" y="640231"/>
                  </a:lnTo>
                  <a:lnTo>
                    <a:pt x="88548" y="612549"/>
                  </a:lnTo>
                  <a:lnTo>
                    <a:pt x="61592" y="576768"/>
                  </a:lnTo>
                  <a:lnTo>
                    <a:pt x="40162" y="533024"/>
                  </a:lnTo>
                  <a:lnTo>
                    <a:pt x="28316" y="494456"/>
                  </a:lnTo>
                  <a:lnTo>
                    <a:pt x="20260" y="452928"/>
                  </a:lnTo>
                  <a:lnTo>
                    <a:pt x="14112" y="407663"/>
                  </a:lnTo>
                  <a:lnTo>
                    <a:pt x="7986" y="357888"/>
                  </a:lnTo>
                  <a:lnTo>
                    <a:pt x="0" y="302828"/>
                  </a:lnTo>
                  <a:lnTo>
                    <a:pt x="10738" y="257661"/>
                  </a:lnTo>
                  <a:lnTo>
                    <a:pt x="21652" y="209905"/>
                  </a:lnTo>
                  <a:lnTo>
                    <a:pt x="33088" y="160123"/>
                  </a:lnTo>
                  <a:lnTo>
                    <a:pt x="45395" y="108879"/>
                  </a:lnTo>
                  <a:lnTo>
                    <a:pt x="58920" y="56737"/>
                  </a:lnTo>
                  <a:lnTo>
                    <a:pt x="74012" y="4260"/>
                  </a:lnTo>
                  <a:lnTo>
                    <a:pt x="75399" y="0"/>
                  </a:lnTo>
                  <a:lnTo>
                    <a:pt x="236833" y="0"/>
                  </a:lnTo>
                  <a:lnTo>
                    <a:pt x="234478" y="8562"/>
                  </a:lnTo>
                  <a:lnTo>
                    <a:pt x="222865" y="58054"/>
                  </a:lnTo>
                  <a:lnTo>
                    <a:pt x="212729" y="107950"/>
                  </a:lnTo>
                  <a:lnTo>
                    <a:pt x="203880" y="158176"/>
                  </a:lnTo>
                  <a:lnTo>
                    <a:pt x="196132" y="208658"/>
                  </a:lnTo>
                  <a:lnTo>
                    <a:pt x="189299" y="259324"/>
                  </a:lnTo>
                  <a:lnTo>
                    <a:pt x="183191" y="310100"/>
                  </a:lnTo>
                  <a:lnTo>
                    <a:pt x="177624" y="360913"/>
                  </a:lnTo>
                  <a:lnTo>
                    <a:pt x="172408" y="411689"/>
                  </a:lnTo>
                  <a:lnTo>
                    <a:pt x="176004" y="435794"/>
                  </a:lnTo>
                  <a:lnTo>
                    <a:pt x="188216" y="460767"/>
                  </a:lnTo>
                  <a:lnTo>
                    <a:pt x="204092" y="486107"/>
                  </a:lnTo>
                  <a:lnTo>
                    <a:pt x="218678" y="511313"/>
                  </a:lnTo>
                  <a:lnTo>
                    <a:pt x="453170" y="511313"/>
                  </a:lnTo>
                  <a:lnTo>
                    <a:pt x="448719" y="519318"/>
                  </a:lnTo>
                  <a:lnTo>
                    <a:pt x="409816" y="571729"/>
                  </a:lnTo>
                  <a:lnTo>
                    <a:pt x="351436" y="628674"/>
                  </a:lnTo>
                  <a:lnTo>
                    <a:pt x="312641" y="652425"/>
                  </a:lnTo>
                  <a:lnTo>
                    <a:pt x="272662" y="667266"/>
                  </a:lnTo>
                  <a:lnTo>
                    <a:pt x="232457" y="673332"/>
                  </a:lnTo>
                  <a:close/>
                </a:path>
                <a:path w="3433444" h="2235200">
                  <a:moveTo>
                    <a:pt x="453170" y="511313"/>
                  </a:moveTo>
                  <a:lnTo>
                    <a:pt x="218678" y="511313"/>
                  </a:lnTo>
                  <a:lnTo>
                    <a:pt x="245348" y="495113"/>
                  </a:lnTo>
                  <a:lnTo>
                    <a:pt x="273054" y="479482"/>
                  </a:lnTo>
                  <a:lnTo>
                    <a:pt x="297760" y="462233"/>
                  </a:lnTo>
                  <a:lnTo>
                    <a:pt x="339500" y="394627"/>
                  </a:lnTo>
                  <a:lnTo>
                    <a:pt x="362220" y="347338"/>
                  </a:lnTo>
                  <a:lnTo>
                    <a:pt x="384176" y="299637"/>
                  </a:lnTo>
                  <a:lnTo>
                    <a:pt x="405951" y="251845"/>
                  </a:lnTo>
                  <a:lnTo>
                    <a:pt x="428128" y="204287"/>
                  </a:lnTo>
                  <a:lnTo>
                    <a:pt x="451290" y="157285"/>
                  </a:lnTo>
                  <a:lnTo>
                    <a:pt x="476019" y="111164"/>
                  </a:lnTo>
                  <a:lnTo>
                    <a:pt x="530319" y="54647"/>
                  </a:lnTo>
                  <a:lnTo>
                    <a:pt x="588922" y="33142"/>
                  </a:lnTo>
                  <a:lnTo>
                    <a:pt x="627463" y="58244"/>
                  </a:lnTo>
                  <a:lnTo>
                    <a:pt x="636890" y="92949"/>
                  </a:lnTo>
                  <a:lnTo>
                    <a:pt x="627153" y="133370"/>
                  </a:lnTo>
                  <a:lnTo>
                    <a:pt x="608200" y="175624"/>
                  </a:lnTo>
                  <a:lnTo>
                    <a:pt x="587043" y="220409"/>
                  </a:lnTo>
                  <a:lnTo>
                    <a:pt x="566525" y="265506"/>
                  </a:lnTo>
                  <a:lnTo>
                    <a:pt x="546383" y="310788"/>
                  </a:lnTo>
                  <a:lnTo>
                    <a:pt x="526356" y="356126"/>
                  </a:lnTo>
                  <a:lnTo>
                    <a:pt x="506182" y="401394"/>
                  </a:lnTo>
                  <a:lnTo>
                    <a:pt x="485600" y="446464"/>
                  </a:lnTo>
                  <a:lnTo>
                    <a:pt x="464348" y="491210"/>
                  </a:lnTo>
                  <a:lnTo>
                    <a:pt x="453170" y="511313"/>
                  </a:lnTo>
                  <a:close/>
                </a:path>
                <a:path w="3433444" h="2235200">
                  <a:moveTo>
                    <a:pt x="1216385" y="13591"/>
                  </a:moveTo>
                  <a:lnTo>
                    <a:pt x="1175433" y="10974"/>
                  </a:lnTo>
                  <a:lnTo>
                    <a:pt x="1157416" y="0"/>
                  </a:lnTo>
                  <a:lnTo>
                    <a:pt x="1260243" y="0"/>
                  </a:lnTo>
                  <a:lnTo>
                    <a:pt x="1216385" y="1359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184809" y="3113919"/>
              <a:ext cx="4883150" cy="5971540"/>
            </a:xfrm>
            <a:custGeom>
              <a:avLst/>
              <a:gdLst/>
              <a:ahLst/>
              <a:cxnLst/>
              <a:rect l="l" t="t" r="r" b="b"/>
              <a:pathLst>
                <a:path w="4883150" h="5971540">
                  <a:moveTo>
                    <a:pt x="3373940" y="5971344"/>
                  </a:moveTo>
                  <a:lnTo>
                    <a:pt x="3343601" y="5969759"/>
                  </a:lnTo>
                  <a:lnTo>
                    <a:pt x="3313264" y="5965963"/>
                  </a:lnTo>
                  <a:lnTo>
                    <a:pt x="3282900" y="5961593"/>
                  </a:lnTo>
                  <a:lnTo>
                    <a:pt x="3252482" y="5958284"/>
                  </a:lnTo>
                  <a:lnTo>
                    <a:pt x="3212366" y="5955799"/>
                  </a:lnTo>
                  <a:lnTo>
                    <a:pt x="3172204" y="5953947"/>
                  </a:lnTo>
                  <a:lnTo>
                    <a:pt x="3132024" y="5952317"/>
                  </a:lnTo>
                  <a:lnTo>
                    <a:pt x="3091855" y="5950498"/>
                  </a:lnTo>
                  <a:lnTo>
                    <a:pt x="3043822" y="5949505"/>
                  </a:lnTo>
                  <a:lnTo>
                    <a:pt x="2995745" y="5950441"/>
                  </a:lnTo>
                  <a:lnTo>
                    <a:pt x="2947655" y="5951824"/>
                  </a:lnTo>
                  <a:lnTo>
                    <a:pt x="2899586" y="5952170"/>
                  </a:lnTo>
                  <a:lnTo>
                    <a:pt x="2851571" y="5949996"/>
                  </a:lnTo>
                  <a:lnTo>
                    <a:pt x="2803640" y="5943821"/>
                  </a:lnTo>
                  <a:lnTo>
                    <a:pt x="2795171" y="5942604"/>
                  </a:lnTo>
                  <a:lnTo>
                    <a:pt x="2786589" y="5941929"/>
                  </a:lnTo>
                  <a:lnTo>
                    <a:pt x="2777967" y="5941704"/>
                  </a:lnTo>
                  <a:lnTo>
                    <a:pt x="2769375" y="5941835"/>
                  </a:lnTo>
                  <a:lnTo>
                    <a:pt x="2728903" y="5941541"/>
                  </a:lnTo>
                  <a:lnTo>
                    <a:pt x="2688882" y="5938208"/>
                  </a:lnTo>
                  <a:lnTo>
                    <a:pt x="2649037" y="5932095"/>
                  </a:lnTo>
                  <a:lnTo>
                    <a:pt x="2609094" y="5923463"/>
                  </a:lnTo>
                  <a:lnTo>
                    <a:pt x="2567307" y="5915316"/>
                  </a:lnTo>
                  <a:lnTo>
                    <a:pt x="2524705" y="5910339"/>
                  </a:lnTo>
                  <a:lnTo>
                    <a:pt x="2481719" y="5907463"/>
                  </a:lnTo>
                  <a:lnTo>
                    <a:pt x="2438779" y="5905623"/>
                  </a:lnTo>
                  <a:lnTo>
                    <a:pt x="2384938" y="5904439"/>
                  </a:lnTo>
                  <a:lnTo>
                    <a:pt x="2331052" y="5904500"/>
                  </a:lnTo>
                  <a:lnTo>
                    <a:pt x="2277149" y="5904879"/>
                  </a:lnTo>
                  <a:lnTo>
                    <a:pt x="2223258" y="5904652"/>
                  </a:lnTo>
                  <a:lnTo>
                    <a:pt x="2171991" y="5903257"/>
                  </a:lnTo>
                  <a:lnTo>
                    <a:pt x="2120732" y="5901241"/>
                  </a:lnTo>
                  <a:lnTo>
                    <a:pt x="2069478" y="5899454"/>
                  </a:lnTo>
                  <a:lnTo>
                    <a:pt x="2018225" y="5898743"/>
                  </a:lnTo>
                  <a:lnTo>
                    <a:pt x="1969317" y="5899563"/>
                  </a:lnTo>
                  <a:lnTo>
                    <a:pt x="1920402" y="5901283"/>
                  </a:lnTo>
                  <a:lnTo>
                    <a:pt x="1871496" y="5903114"/>
                  </a:lnTo>
                  <a:lnTo>
                    <a:pt x="1822611" y="5904265"/>
                  </a:lnTo>
                  <a:lnTo>
                    <a:pt x="1773762" y="5903948"/>
                  </a:lnTo>
                  <a:lnTo>
                    <a:pt x="1718837" y="5901033"/>
                  </a:lnTo>
                  <a:lnTo>
                    <a:pt x="1663967" y="5896053"/>
                  </a:lnTo>
                  <a:lnTo>
                    <a:pt x="1609118" y="5890208"/>
                  </a:lnTo>
                  <a:lnTo>
                    <a:pt x="1554254" y="5884698"/>
                  </a:lnTo>
                  <a:lnTo>
                    <a:pt x="1543298" y="5883844"/>
                  </a:lnTo>
                  <a:lnTo>
                    <a:pt x="1532316" y="5883230"/>
                  </a:lnTo>
                  <a:lnTo>
                    <a:pt x="1521323" y="5882830"/>
                  </a:lnTo>
                  <a:lnTo>
                    <a:pt x="1510330" y="5882619"/>
                  </a:lnTo>
                  <a:lnTo>
                    <a:pt x="1490560" y="5882931"/>
                  </a:lnTo>
                  <a:lnTo>
                    <a:pt x="1470752" y="5883625"/>
                  </a:lnTo>
                  <a:lnTo>
                    <a:pt x="1451046" y="5883669"/>
                  </a:lnTo>
                  <a:lnTo>
                    <a:pt x="1431584" y="5882032"/>
                  </a:lnTo>
                  <a:lnTo>
                    <a:pt x="1379619" y="5873920"/>
                  </a:lnTo>
                  <a:lnTo>
                    <a:pt x="1327761" y="5865077"/>
                  </a:lnTo>
                  <a:lnTo>
                    <a:pt x="1275947" y="5855935"/>
                  </a:lnTo>
                  <a:lnTo>
                    <a:pt x="1224111" y="5846924"/>
                  </a:lnTo>
                  <a:lnTo>
                    <a:pt x="1209579" y="5844614"/>
                  </a:lnTo>
                  <a:lnTo>
                    <a:pt x="1195010" y="5842527"/>
                  </a:lnTo>
                  <a:lnTo>
                    <a:pt x="1049528" y="5822284"/>
                  </a:lnTo>
                  <a:lnTo>
                    <a:pt x="1041050" y="5820784"/>
                  </a:lnTo>
                  <a:lnTo>
                    <a:pt x="1032576" y="5819070"/>
                  </a:lnTo>
                  <a:lnTo>
                    <a:pt x="1024120" y="5817733"/>
                  </a:lnTo>
                  <a:lnTo>
                    <a:pt x="981261" y="5815884"/>
                  </a:lnTo>
                  <a:lnTo>
                    <a:pt x="947476" y="5810544"/>
                  </a:lnTo>
                  <a:lnTo>
                    <a:pt x="914011" y="5803772"/>
                  </a:lnTo>
                  <a:lnTo>
                    <a:pt x="824917" y="5788383"/>
                  </a:lnTo>
                  <a:lnTo>
                    <a:pt x="770590" y="5775392"/>
                  </a:lnTo>
                  <a:lnTo>
                    <a:pt x="716869" y="5760291"/>
                  </a:lnTo>
                  <a:lnTo>
                    <a:pt x="663067" y="5744341"/>
                  </a:lnTo>
                  <a:lnTo>
                    <a:pt x="615365" y="5729057"/>
                  </a:lnTo>
                  <a:lnTo>
                    <a:pt x="570185" y="5710953"/>
                  </a:lnTo>
                  <a:lnTo>
                    <a:pt x="528005" y="5688457"/>
                  </a:lnTo>
                  <a:lnTo>
                    <a:pt x="489306" y="5659993"/>
                  </a:lnTo>
                  <a:lnTo>
                    <a:pt x="454564" y="5623987"/>
                  </a:lnTo>
                  <a:lnTo>
                    <a:pt x="446860" y="5616513"/>
                  </a:lnTo>
                  <a:lnTo>
                    <a:pt x="437827" y="5610136"/>
                  </a:lnTo>
                  <a:lnTo>
                    <a:pt x="428424" y="5604005"/>
                  </a:lnTo>
                  <a:lnTo>
                    <a:pt x="419614" y="5597272"/>
                  </a:lnTo>
                  <a:lnTo>
                    <a:pt x="379738" y="5562508"/>
                  </a:lnTo>
                  <a:lnTo>
                    <a:pt x="339477" y="5528071"/>
                  </a:lnTo>
                  <a:lnTo>
                    <a:pt x="299690" y="5493203"/>
                  </a:lnTo>
                  <a:lnTo>
                    <a:pt x="261236" y="5457146"/>
                  </a:lnTo>
                  <a:lnTo>
                    <a:pt x="224974" y="5419141"/>
                  </a:lnTo>
                  <a:lnTo>
                    <a:pt x="189147" y="5375876"/>
                  </a:lnTo>
                  <a:lnTo>
                    <a:pt x="156238" y="5329728"/>
                  </a:lnTo>
                  <a:lnTo>
                    <a:pt x="127044" y="5281261"/>
                  </a:lnTo>
                  <a:lnTo>
                    <a:pt x="102363" y="5231035"/>
                  </a:lnTo>
                  <a:lnTo>
                    <a:pt x="82724" y="5182339"/>
                  </a:lnTo>
                  <a:lnTo>
                    <a:pt x="65537" y="5132411"/>
                  </a:lnTo>
                  <a:lnTo>
                    <a:pt x="50779" y="5081583"/>
                  </a:lnTo>
                  <a:lnTo>
                    <a:pt x="38428" y="5030185"/>
                  </a:lnTo>
                  <a:lnTo>
                    <a:pt x="28461" y="4978549"/>
                  </a:lnTo>
                  <a:lnTo>
                    <a:pt x="22451" y="4923126"/>
                  </a:lnTo>
                  <a:lnTo>
                    <a:pt x="21298" y="4866876"/>
                  </a:lnTo>
                  <a:lnTo>
                    <a:pt x="22340" y="4810263"/>
                  </a:lnTo>
                  <a:lnTo>
                    <a:pt x="22917" y="4753754"/>
                  </a:lnTo>
                  <a:lnTo>
                    <a:pt x="22571" y="4714657"/>
                  </a:lnTo>
                  <a:lnTo>
                    <a:pt x="22381" y="4675556"/>
                  </a:lnTo>
                  <a:lnTo>
                    <a:pt x="22483" y="4636459"/>
                  </a:lnTo>
                  <a:lnTo>
                    <a:pt x="23016" y="4597370"/>
                  </a:lnTo>
                  <a:lnTo>
                    <a:pt x="24568" y="4546100"/>
                  </a:lnTo>
                  <a:lnTo>
                    <a:pt x="26620" y="4494837"/>
                  </a:lnTo>
                  <a:lnTo>
                    <a:pt x="28379" y="4443579"/>
                  </a:lnTo>
                  <a:lnTo>
                    <a:pt x="29053" y="4392322"/>
                  </a:lnTo>
                  <a:lnTo>
                    <a:pt x="28374" y="4341468"/>
                  </a:lnTo>
                  <a:lnTo>
                    <a:pt x="26944" y="4290616"/>
                  </a:lnTo>
                  <a:lnTo>
                    <a:pt x="25270" y="4239764"/>
                  </a:lnTo>
                  <a:lnTo>
                    <a:pt x="23864" y="4188911"/>
                  </a:lnTo>
                  <a:lnTo>
                    <a:pt x="23232" y="4138057"/>
                  </a:lnTo>
                  <a:lnTo>
                    <a:pt x="24122" y="4083103"/>
                  </a:lnTo>
                  <a:lnTo>
                    <a:pt x="28235" y="3973189"/>
                  </a:lnTo>
                  <a:lnTo>
                    <a:pt x="29141" y="3918235"/>
                  </a:lnTo>
                  <a:lnTo>
                    <a:pt x="28338" y="3870328"/>
                  </a:lnTo>
                  <a:lnTo>
                    <a:pt x="26571" y="3822413"/>
                  </a:lnTo>
                  <a:lnTo>
                    <a:pt x="24662" y="3774506"/>
                  </a:lnTo>
                  <a:lnTo>
                    <a:pt x="23433" y="3726621"/>
                  </a:lnTo>
                  <a:lnTo>
                    <a:pt x="23706" y="3678773"/>
                  </a:lnTo>
                  <a:lnTo>
                    <a:pt x="26120" y="3630908"/>
                  </a:lnTo>
                  <a:lnTo>
                    <a:pt x="30112" y="3583087"/>
                  </a:lnTo>
                  <a:lnTo>
                    <a:pt x="34700" y="3535279"/>
                  </a:lnTo>
                  <a:lnTo>
                    <a:pt x="38902" y="3487453"/>
                  </a:lnTo>
                  <a:lnTo>
                    <a:pt x="41737" y="3439578"/>
                  </a:lnTo>
                  <a:lnTo>
                    <a:pt x="44023" y="3393311"/>
                  </a:lnTo>
                  <a:lnTo>
                    <a:pt x="46518" y="3347035"/>
                  </a:lnTo>
                  <a:lnTo>
                    <a:pt x="47970" y="3300628"/>
                  </a:lnTo>
                  <a:lnTo>
                    <a:pt x="47129" y="3253966"/>
                  </a:lnTo>
                  <a:lnTo>
                    <a:pt x="45605" y="3202285"/>
                  </a:lnTo>
                  <a:lnTo>
                    <a:pt x="45854" y="3150514"/>
                  </a:lnTo>
                  <a:lnTo>
                    <a:pt x="47147" y="3098687"/>
                  </a:lnTo>
                  <a:lnTo>
                    <a:pt x="48756" y="3046842"/>
                  </a:lnTo>
                  <a:lnTo>
                    <a:pt x="49953" y="2995014"/>
                  </a:lnTo>
                  <a:lnTo>
                    <a:pt x="49851" y="2984097"/>
                  </a:lnTo>
                  <a:lnTo>
                    <a:pt x="49394" y="2973173"/>
                  </a:lnTo>
                  <a:lnTo>
                    <a:pt x="48826" y="2962246"/>
                  </a:lnTo>
                  <a:lnTo>
                    <a:pt x="48395" y="2951317"/>
                  </a:lnTo>
                  <a:lnTo>
                    <a:pt x="47163" y="2902244"/>
                  </a:lnTo>
                  <a:lnTo>
                    <a:pt x="46634" y="2877705"/>
                  </a:lnTo>
                  <a:lnTo>
                    <a:pt x="46222" y="2853164"/>
                  </a:lnTo>
                  <a:lnTo>
                    <a:pt x="46102" y="2836272"/>
                  </a:lnTo>
                  <a:lnTo>
                    <a:pt x="46685" y="2692149"/>
                  </a:lnTo>
                  <a:lnTo>
                    <a:pt x="46593" y="2645117"/>
                  </a:lnTo>
                  <a:lnTo>
                    <a:pt x="46802" y="2604875"/>
                  </a:lnTo>
                  <a:lnTo>
                    <a:pt x="47518" y="2531192"/>
                  </a:lnTo>
                  <a:lnTo>
                    <a:pt x="48222" y="2491297"/>
                  </a:lnTo>
                  <a:lnTo>
                    <a:pt x="48213" y="2478003"/>
                  </a:lnTo>
                  <a:lnTo>
                    <a:pt x="47443" y="2453430"/>
                  </a:lnTo>
                  <a:lnTo>
                    <a:pt x="46343" y="2428842"/>
                  </a:lnTo>
                  <a:lnTo>
                    <a:pt x="45821" y="2404307"/>
                  </a:lnTo>
                  <a:lnTo>
                    <a:pt x="48495" y="2333337"/>
                  </a:lnTo>
                  <a:lnTo>
                    <a:pt x="46882" y="2286996"/>
                  </a:lnTo>
                  <a:lnTo>
                    <a:pt x="43385" y="2240772"/>
                  </a:lnTo>
                  <a:lnTo>
                    <a:pt x="39441" y="2194564"/>
                  </a:lnTo>
                  <a:lnTo>
                    <a:pt x="37780" y="2177531"/>
                  </a:lnTo>
                  <a:lnTo>
                    <a:pt x="35701" y="2160532"/>
                  </a:lnTo>
                  <a:lnTo>
                    <a:pt x="33483" y="2143541"/>
                  </a:lnTo>
                  <a:lnTo>
                    <a:pt x="31403" y="2126536"/>
                  </a:lnTo>
                  <a:lnTo>
                    <a:pt x="19260" y="2016275"/>
                  </a:lnTo>
                  <a:lnTo>
                    <a:pt x="16727" y="2013151"/>
                  </a:lnTo>
                  <a:lnTo>
                    <a:pt x="16900" y="2010085"/>
                  </a:lnTo>
                  <a:lnTo>
                    <a:pt x="16835" y="1964382"/>
                  </a:lnTo>
                  <a:lnTo>
                    <a:pt x="13019" y="1918912"/>
                  </a:lnTo>
                  <a:lnTo>
                    <a:pt x="7563" y="1873504"/>
                  </a:lnTo>
                  <a:lnTo>
                    <a:pt x="2582" y="1827986"/>
                  </a:lnTo>
                  <a:lnTo>
                    <a:pt x="188" y="1782188"/>
                  </a:lnTo>
                  <a:lnTo>
                    <a:pt x="2495" y="1735935"/>
                  </a:lnTo>
                  <a:lnTo>
                    <a:pt x="5614" y="1686158"/>
                  </a:lnTo>
                  <a:lnTo>
                    <a:pt x="4982" y="1635947"/>
                  </a:lnTo>
                  <a:lnTo>
                    <a:pt x="2720" y="1585549"/>
                  </a:lnTo>
                  <a:lnTo>
                    <a:pt x="943" y="1535209"/>
                  </a:lnTo>
                  <a:lnTo>
                    <a:pt x="0" y="1501980"/>
                  </a:lnTo>
                  <a:lnTo>
                    <a:pt x="6" y="1490910"/>
                  </a:lnTo>
                  <a:lnTo>
                    <a:pt x="1075" y="1443823"/>
                  </a:lnTo>
                  <a:lnTo>
                    <a:pt x="3471" y="1349654"/>
                  </a:lnTo>
                  <a:lnTo>
                    <a:pt x="4335" y="1302570"/>
                  </a:lnTo>
                  <a:lnTo>
                    <a:pt x="4668" y="1255485"/>
                  </a:lnTo>
                  <a:lnTo>
                    <a:pt x="4116" y="1207411"/>
                  </a:lnTo>
                  <a:lnTo>
                    <a:pt x="1530" y="1111259"/>
                  </a:lnTo>
                  <a:lnTo>
                    <a:pt x="683" y="1063198"/>
                  </a:lnTo>
                  <a:lnTo>
                    <a:pt x="923" y="1015157"/>
                  </a:lnTo>
                  <a:lnTo>
                    <a:pt x="3261" y="986242"/>
                  </a:lnTo>
                  <a:lnTo>
                    <a:pt x="8151" y="957380"/>
                  </a:lnTo>
                  <a:lnTo>
                    <a:pt x="14180" y="928547"/>
                  </a:lnTo>
                  <a:lnTo>
                    <a:pt x="19936" y="899721"/>
                  </a:lnTo>
                  <a:lnTo>
                    <a:pt x="22833" y="886519"/>
                  </a:lnTo>
                  <a:lnTo>
                    <a:pt x="26132" y="873346"/>
                  </a:lnTo>
                  <a:lnTo>
                    <a:pt x="28828" y="860187"/>
                  </a:lnTo>
                  <a:lnTo>
                    <a:pt x="33682" y="802257"/>
                  </a:lnTo>
                  <a:lnTo>
                    <a:pt x="44681" y="760058"/>
                  </a:lnTo>
                  <a:lnTo>
                    <a:pt x="61946" y="719950"/>
                  </a:lnTo>
                  <a:lnTo>
                    <a:pt x="84513" y="681451"/>
                  </a:lnTo>
                  <a:lnTo>
                    <a:pt x="94227" y="665992"/>
                  </a:lnTo>
                  <a:lnTo>
                    <a:pt x="103283" y="650062"/>
                  </a:lnTo>
                  <a:lnTo>
                    <a:pt x="111551" y="633722"/>
                  </a:lnTo>
                  <a:lnTo>
                    <a:pt x="118897" y="617035"/>
                  </a:lnTo>
                  <a:lnTo>
                    <a:pt x="139230" y="574439"/>
                  </a:lnTo>
                  <a:lnTo>
                    <a:pt x="164378" y="535684"/>
                  </a:lnTo>
                  <a:lnTo>
                    <a:pt x="194748" y="500914"/>
                  </a:lnTo>
                  <a:lnTo>
                    <a:pt x="230750" y="470277"/>
                  </a:lnTo>
                  <a:lnTo>
                    <a:pt x="243384" y="460644"/>
                  </a:lnTo>
                  <a:lnTo>
                    <a:pt x="255594" y="450322"/>
                  </a:lnTo>
                  <a:lnTo>
                    <a:pt x="267005" y="439230"/>
                  </a:lnTo>
                  <a:lnTo>
                    <a:pt x="277241" y="427289"/>
                  </a:lnTo>
                  <a:lnTo>
                    <a:pt x="310117" y="391840"/>
                  </a:lnTo>
                  <a:lnTo>
                    <a:pt x="347401" y="363014"/>
                  </a:lnTo>
                  <a:lnTo>
                    <a:pt x="388058" y="338677"/>
                  </a:lnTo>
                  <a:lnTo>
                    <a:pt x="431052" y="316698"/>
                  </a:lnTo>
                  <a:lnTo>
                    <a:pt x="477867" y="294505"/>
                  </a:lnTo>
                  <a:lnTo>
                    <a:pt x="525087" y="273474"/>
                  </a:lnTo>
                  <a:lnTo>
                    <a:pt x="572633" y="253310"/>
                  </a:lnTo>
                  <a:lnTo>
                    <a:pt x="620425" y="233719"/>
                  </a:lnTo>
                  <a:lnTo>
                    <a:pt x="668384" y="214405"/>
                  </a:lnTo>
                  <a:lnTo>
                    <a:pt x="701799" y="199481"/>
                  </a:lnTo>
                  <a:lnTo>
                    <a:pt x="734459" y="182674"/>
                  </a:lnTo>
                  <a:lnTo>
                    <a:pt x="766797" y="165064"/>
                  </a:lnTo>
                  <a:lnTo>
                    <a:pt x="802158" y="146230"/>
                  </a:lnTo>
                  <a:lnTo>
                    <a:pt x="805351" y="145284"/>
                  </a:lnTo>
                  <a:lnTo>
                    <a:pt x="808347" y="143948"/>
                  </a:lnTo>
                  <a:lnTo>
                    <a:pt x="838907" y="134063"/>
                  </a:lnTo>
                  <a:lnTo>
                    <a:pt x="888361" y="121692"/>
                  </a:lnTo>
                  <a:lnTo>
                    <a:pt x="947448" y="108687"/>
                  </a:lnTo>
                  <a:lnTo>
                    <a:pt x="1006906" y="96902"/>
                  </a:lnTo>
                  <a:lnTo>
                    <a:pt x="1057474" y="88188"/>
                  </a:lnTo>
                  <a:lnTo>
                    <a:pt x="1110638" y="83115"/>
                  </a:lnTo>
                  <a:lnTo>
                    <a:pt x="1131358" y="81031"/>
                  </a:lnTo>
                  <a:lnTo>
                    <a:pt x="1172770" y="76231"/>
                  </a:lnTo>
                  <a:lnTo>
                    <a:pt x="1201984" y="73398"/>
                  </a:lnTo>
                  <a:lnTo>
                    <a:pt x="1216563" y="71802"/>
                  </a:lnTo>
                  <a:lnTo>
                    <a:pt x="1231075" y="69785"/>
                  </a:lnTo>
                  <a:lnTo>
                    <a:pt x="1261272" y="68630"/>
                  </a:lnTo>
                  <a:lnTo>
                    <a:pt x="1291306" y="71762"/>
                  </a:lnTo>
                  <a:lnTo>
                    <a:pt x="1321661" y="74527"/>
                  </a:lnTo>
                  <a:lnTo>
                    <a:pt x="1352823" y="72269"/>
                  </a:lnTo>
                  <a:lnTo>
                    <a:pt x="1399816" y="64894"/>
                  </a:lnTo>
                  <a:lnTo>
                    <a:pt x="1447355" y="60264"/>
                  </a:lnTo>
                  <a:lnTo>
                    <a:pt x="1495129" y="56765"/>
                  </a:lnTo>
                  <a:lnTo>
                    <a:pt x="1542826" y="52783"/>
                  </a:lnTo>
                  <a:lnTo>
                    <a:pt x="1575276" y="46671"/>
                  </a:lnTo>
                  <a:lnTo>
                    <a:pt x="1586085" y="44460"/>
                  </a:lnTo>
                  <a:lnTo>
                    <a:pt x="1701383" y="23619"/>
                  </a:lnTo>
                  <a:lnTo>
                    <a:pt x="1717098" y="21095"/>
                  </a:lnTo>
                  <a:lnTo>
                    <a:pt x="1732859" y="18750"/>
                  </a:lnTo>
                  <a:lnTo>
                    <a:pt x="1748512" y="16029"/>
                  </a:lnTo>
                  <a:lnTo>
                    <a:pt x="1763900" y="12378"/>
                  </a:lnTo>
                  <a:lnTo>
                    <a:pt x="1801385" y="4145"/>
                  </a:lnTo>
                  <a:lnTo>
                    <a:pt x="1839012" y="314"/>
                  </a:lnTo>
                  <a:lnTo>
                    <a:pt x="1876842" y="421"/>
                  </a:lnTo>
                  <a:lnTo>
                    <a:pt x="1914937" y="4000"/>
                  </a:lnTo>
                  <a:lnTo>
                    <a:pt x="1925684" y="4790"/>
                  </a:lnTo>
                  <a:lnTo>
                    <a:pt x="1936558" y="4637"/>
                  </a:lnTo>
                  <a:lnTo>
                    <a:pt x="1947487" y="4072"/>
                  </a:lnTo>
                  <a:lnTo>
                    <a:pt x="1958398" y="3625"/>
                  </a:lnTo>
                  <a:lnTo>
                    <a:pt x="2035723" y="2043"/>
                  </a:lnTo>
                  <a:lnTo>
                    <a:pt x="2061498" y="1625"/>
                  </a:lnTo>
                  <a:lnTo>
                    <a:pt x="2077149" y="1528"/>
                  </a:lnTo>
                  <a:lnTo>
                    <a:pt x="2108456" y="1649"/>
                  </a:lnTo>
                  <a:lnTo>
                    <a:pt x="2124110" y="1605"/>
                  </a:lnTo>
                  <a:lnTo>
                    <a:pt x="2141340" y="1348"/>
                  </a:lnTo>
                  <a:lnTo>
                    <a:pt x="2175799" y="643"/>
                  </a:lnTo>
                  <a:lnTo>
                    <a:pt x="2193029" y="442"/>
                  </a:lnTo>
                  <a:lnTo>
                    <a:pt x="2251373" y="335"/>
                  </a:lnTo>
                  <a:lnTo>
                    <a:pt x="2505244" y="491"/>
                  </a:lnTo>
                  <a:lnTo>
                    <a:pt x="2520364" y="0"/>
                  </a:lnTo>
                  <a:lnTo>
                    <a:pt x="2527740" y="373"/>
                  </a:lnTo>
                  <a:lnTo>
                    <a:pt x="2534586" y="2058"/>
                  </a:lnTo>
                  <a:lnTo>
                    <a:pt x="2582810" y="16800"/>
                  </a:lnTo>
                  <a:lnTo>
                    <a:pt x="2632132" y="25826"/>
                  </a:lnTo>
                  <a:lnTo>
                    <a:pt x="2681859" y="32702"/>
                  </a:lnTo>
                  <a:lnTo>
                    <a:pt x="2731300" y="40990"/>
                  </a:lnTo>
                  <a:lnTo>
                    <a:pt x="2744520" y="43337"/>
                  </a:lnTo>
                  <a:lnTo>
                    <a:pt x="2757870" y="45076"/>
                  </a:lnTo>
                  <a:lnTo>
                    <a:pt x="2811576" y="49897"/>
                  </a:lnTo>
                  <a:lnTo>
                    <a:pt x="2865351" y="54051"/>
                  </a:lnTo>
                  <a:lnTo>
                    <a:pt x="2899532" y="56128"/>
                  </a:lnTo>
                  <a:lnTo>
                    <a:pt x="2906842" y="55902"/>
                  </a:lnTo>
                  <a:lnTo>
                    <a:pt x="2921481" y="55060"/>
                  </a:lnTo>
                  <a:lnTo>
                    <a:pt x="2998598" y="51415"/>
                  </a:lnTo>
                  <a:lnTo>
                    <a:pt x="3024310" y="50477"/>
                  </a:lnTo>
                  <a:lnTo>
                    <a:pt x="3042374" y="50269"/>
                  </a:lnTo>
                  <a:lnTo>
                    <a:pt x="3078519" y="50536"/>
                  </a:lnTo>
                  <a:lnTo>
                    <a:pt x="3096566" y="50112"/>
                  </a:lnTo>
                  <a:lnTo>
                    <a:pt x="3151700" y="47394"/>
                  </a:lnTo>
                  <a:lnTo>
                    <a:pt x="3261950" y="41578"/>
                  </a:lnTo>
                  <a:lnTo>
                    <a:pt x="3317084" y="38871"/>
                  </a:lnTo>
                  <a:lnTo>
                    <a:pt x="3327010" y="38512"/>
                  </a:lnTo>
                  <a:lnTo>
                    <a:pt x="3337069" y="38656"/>
                  </a:lnTo>
                  <a:lnTo>
                    <a:pt x="3346863" y="39798"/>
                  </a:lnTo>
                  <a:lnTo>
                    <a:pt x="3355996" y="42429"/>
                  </a:lnTo>
                  <a:lnTo>
                    <a:pt x="3396318" y="54494"/>
                  </a:lnTo>
                  <a:lnTo>
                    <a:pt x="3437513" y="60421"/>
                  </a:lnTo>
                  <a:lnTo>
                    <a:pt x="3479075" y="63509"/>
                  </a:lnTo>
                  <a:lnTo>
                    <a:pt x="3520501" y="67055"/>
                  </a:lnTo>
                  <a:lnTo>
                    <a:pt x="3544616" y="67977"/>
                  </a:lnTo>
                  <a:lnTo>
                    <a:pt x="3569037" y="66256"/>
                  </a:lnTo>
                  <a:lnTo>
                    <a:pt x="3593598" y="63647"/>
                  </a:lnTo>
                  <a:lnTo>
                    <a:pt x="3618131" y="61905"/>
                  </a:lnTo>
                  <a:lnTo>
                    <a:pt x="3630388" y="61809"/>
                  </a:lnTo>
                  <a:lnTo>
                    <a:pt x="3642740" y="62426"/>
                  </a:lnTo>
                  <a:lnTo>
                    <a:pt x="3654916" y="64035"/>
                  </a:lnTo>
                  <a:lnTo>
                    <a:pt x="3666643" y="66917"/>
                  </a:lnTo>
                  <a:lnTo>
                    <a:pt x="3721735" y="79975"/>
                  </a:lnTo>
                  <a:lnTo>
                    <a:pt x="3777338" y="86155"/>
                  </a:lnTo>
                  <a:lnTo>
                    <a:pt x="3833392" y="88023"/>
                  </a:lnTo>
                  <a:lnTo>
                    <a:pt x="3889837" y="88147"/>
                  </a:lnTo>
                  <a:lnTo>
                    <a:pt x="3944864" y="90065"/>
                  </a:lnTo>
                  <a:lnTo>
                    <a:pt x="3999887" y="94612"/>
                  </a:lnTo>
                  <a:lnTo>
                    <a:pt x="4054908" y="100305"/>
                  </a:lnTo>
                  <a:lnTo>
                    <a:pt x="4131995" y="107774"/>
                  </a:lnTo>
                  <a:lnTo>
                    <a:pt x="4143030" y="108583"/>
                  </a:lnTo>
                  <a:lnTo>
                    <a:pt x="4154057" y="108845"/>
                  </a:lnTo>
                  <a:lnTo>
                    <a:pt x="4202409" y="112396"/>
                  </a:lnTo>
                  <a:lnTo>
                    <a:pt x="4247568" y="123579"/>
                  </a:lnTo>
                  <a:lnTo>
                    <a:pt x="4289855" y="141731"/>
                  </a:lnTo>
                  <a:lnTo>
                    <a:pt x="4329591" y="166193"/>
                  </a:lnTo>
                  <a:lnTo>
                    <a:pt x="4367098" y="196304"/>
                  </a:lnTo>
                  <a:lnTo>
                    <a:pt x="4381976" y="208849"/>
                  </a:lnTo>
                  <a:lnTo>
                    <a:pt x="4397452" y="220729"/>
                  </a:lnTo>
                  <a:lnTo>
                    <a:pt x="4429030" y="243742"/>
                  </a:lnTo>
                  <a:lnTo>
                    <a:pt x="4435151" y="247823"/>
                  </a:lnTo>
                  <a:lnTo>
                    <a:pt x="4447934" y="255248"/>
                  </a:lnTo>
                  <a:lnTo>
                    <a:pt x="4454143" y="259221"/>
                  </a:lnTo>
                  <a:lnTo>
                    <a:pt x="4483953" y="284819"/>
                  </a:lnTo>
                  <a:lnTo>
                    <a:pt x="4523496" y="325015"/>
                  </a:lnTo>
                  <a:lnTo>
                    <a:pt x="4567151" y="373262"/>
                  </a:lnTo>
                  <a:lnTo>
                    <a:pt x="4609302" y="423009"/>
                  </a:lnTo>
                  <a:lnTo>
                    <a:pt x="4644329" y="467709"/>
                  </a:lnTo>
                  <a:lnTo>
                    <a:pt x="4666613" y="500811"/>
                  </a:lnTo>
                  <a:lnTo>
                    <a:pt x="4673078" y="510830"/>
                  </a:lnTo>
                  <a:lnTo>
                    <a:pt x="4680755" y="520248"/>
                  </a:lnTo>
                  <a:lnTo>
                    <a:pt x="4689313" y="528956"/>
                  </a:lnTo>
                  <a:lnTo>
                    <a:pt x="4698419" y="536845"/>
                  </a:lnTo>
                  <a:lnTo>
                    <a:pt x="4735398" y="570558"/>
                  </a:lnTo>
                  <a:lnTo>
                    <a:pt x="4765950" y="607315"/>
                  </a:lnTo>
                  <a:lnTo>
                    <a:pt x="4789999" y="647251"/>
                  </a:lnTo>
                  <a:lnTo>
                    <a:pt x="4807467" y="690499"/>
                  </a:lnTo>
                  <a:lnTo>
                    <a:pt x="4818278" y="737194"/>
                  </a:lnTo>
                  <a:lnTo>
                    <a:pt x="4822356" y="787469"/>
                  </a:lnTo>
                  <a:lnTo>
                    <a:pt x="4824226" y="825296"/>
                  </a:lnTo>
                  <a:lnTo>
                    <a:pt x="4827984" y="863095"/>
                  </a:lnTo>
                  <a:lnTo>
                    <a:pt x="4832350" y="900899"/>
                  </a:lnTo>
                  <a:lnTo>
                    <a:pt x="4836041" y="938737"/>
                  </a:lnTo>
                  <a:lnTo>
                    <a:pt x="4844486" y="1046049"/>
                  </a:lnTo>
                  <a:lnTo>
                    <a:pt x="4853271" y="1153326"/>
                  </a:lnTo>
                  <a:lnTo>
                    <a:pt x="4857818" y="1206949"/>
                  </a:lnTo>
                  <a:lnTo>
                    <a:pt x="4860693" y="1258460"/>
                  </a:lnTo>
                  <a:lnTo>
                    <a:pt x="4861141" y="1310181"/>
                  </a:lnTo>
                  <a:lnTo>
                    <a:pt x="4860141" y="1362027"/>
                  </a:lnTo>
                  <a:lnTo>
                    <a:pt x="4858672" y="1413912"/>
                  </a:lnTo>
                  <a:lnTo>
                    <a:pt x="4857162" y="1501902"/>
                  </a:lnTo>
                  <a:lnTo>
                    <a:pt x="4857207" y="1513949"/>
                  </a:lnTo>
                  <a:lnTo>
                    <a:pt x="4857710" y="1539695"/>
                  </a:lnTo>
                  <a:lnTo>
                    <a:pt x="4858942" y="1591181"/>
                  </a:lnTo>
                  <a:lnTo>
                    <a:pt x="4859440" y="1616927"/>
                  </a:lnTo>
                  <a:lnTo>
                    <a:pt x="4859550" y="1632530"/>
                  </a:lnTo>
                  <a:lnTo>
                    <a:pt x="4859331" y="1679346"/>
                  </a:lnTo>
                  <a:lnTo>
                    <a:pt x="4859805" y="1702756"/>
                  </a:lnTo>
                  <a:lnTo>
                    <a:pt x="4860525" y="1726187"/>
                  </a:lnTo>
                  <a:lnTo>
                    <a:pt x="4860624" y="1749550"/>
                  </a:lnTo>
                  <a:lnTo>
                    <a:pt x="4856508" y="1816874"/>
                  </a:lnTo>
                  <a:lnTo>
                    <a:pt x="4857446" y="1860707"/>
                  </a:lnTo>
                  <a:lnTo>
                    <a:pt x="4861885" y="1904172"/>
                  </a:lnTo>
                  <a:lnTo>
                    <a:pt x="4869656" y="1947188"/>
                  </a:lnTo>
                  <a:lnTo>
                    <a:pt x="4876350" y="1984941"/>
                  </a:lnTo>
                  <a:lnTo>
                    <a:pt x="4879940" y="2022564"/>
                  </a:lnTo>
                  <a:lnTo>
                    <a:pt x="4880624" y="2060298"/>
                  </a:lnTo>
                  <a:lnTo>
                    <a:pt x="4878600" y="2098387"/>
                  </a:lnTo>
                  <a:lnTo>
                    <a:pt x="4878288" y="2118900"/>
                  </a:lnTo>
                  <a:lnTo>
                    <a:pt x="4879866" y="2139567"/>
                  </a:lnTo>
                  <a:lnTo>
                    <a:pt x="4881819" y="2160293"/>
                  </a:lnTo>
                  <a:lnTo>
                    <a:pt x="4882632" y="2180987"/>
                  </a:lnTo>
                  <a:lnTo>
                    <a:pt x="4881714" y="2230929"/>
                  </a:lnTo>
                  <a:lnTo>
                    <a:pt x="4879107" y="2330805"/>
                  </a:lnTo>
                  <a:lnTo>
                    <a:pt x="4878032" y="2380741"/>
                  </a:lnTo>
                  <a:lnTo>
                    <a:pt x="4877516" y="2430679"/>
                  </a:lnTo>
                  <a:lnTo>
                    <a:pt x="4878192" y="2480758"/>
                  </a:lnTo>
                  <a:lnTo>
                    <a:pt x="4881566" y="2580919"/>
                  </a:lnTo>
                  <a:lnTo>
                    <a:pt x="4882380" y="2631001"/>
                  </a:lnTo>
                  <a:lnTo>
                    <a:pt x="4882124" y="2683923"/>
                  </a:lnTo>
                  <a:lnTo>
                    <a:pt x="4881407" y="2736847"/>
                  </a:lnTo>
                  <a:lnTo>
                    <a:pt x="4879549" y="2842695"/>
                  </a:lnTo>
                  <a:lnTo>
                    <a:pt x="4878886" y="2895620"/>
                  </a:lnTo>
                  <a:lnTo>
                    <a:pt x="4879444" y="2912675"/>
                  </a:lnTo>
                  <a:lnTo>
                    <a:pt x="4882204" y="2946800"/>
                  </a:lnTo>
                  <a:lnTo>
                    <a:pt x="4882681" y="2963849"/>
                  </a:lnTo>
                  <a:lnTo>
                    <a:pt x="4881687" y="3014776"/>
                  </a:lnTo>
                  <a:lnTo>
                    <a:pt x="4879102" y="3116622"/>
                  </a:lnTo>
                  <a:lnTo>
                    <a:pt x="4878063" y="3167545"/>
                  </a:lnTo>
                  <a:lnTo>
                    <a:pt x="4877561" y="3218469"/>
                  </a:lnTo>
                  <a:lnTo>
                    <a:pt x="4878109" y="3268545"/>
                  </a:lnTo>
                  <a:lnTo>
                    <a:pt x="4879576" y="3318623"/>
                  </a:lnTo>
                  <a:lnTo>
                    <a:pt x="4881274" y="3368705"/>
                  </a:lnTo>
                  <a:lnTo>
                    <a:pt x="4882518" y="3418791"/>
                  </a:lnTo>
                  <a:lnTo>
                    <a:pt x="4882847" y="3456703"/>
                  </a:lnTo>
                  <a:lnTo>
                    <a:pt x="4882761" y="3494622"/>
                  </a:lnTo>
                  <a:lnTo>
                    <a:pt x="4881473" y="3624375"/>
                  </a:lnTo>
                  <a:lnTo>
                    <a:pt x="4880174" y="3732194"/>
                  </a:lnTo>
                  <a:lnTo>
                    <a:pt x="4879617" y="3786104"/>
                  </a:lnTo>
                  <a:lnTo>
                    <a:pt x="4879231" y="3840016"/>
                  </a:lnTo>
                  <a:lnTo>
                    <a:pt x="4879772" y="3859529"/>
                  </a:lnTo>
                  <a:lnTo>
                    <a:pt x="4882300" y="3898560"/>
                  </a:lnTo>
                  <a:lnTo>
                    <a:pt x="4882691" y="3918062"/>
                  </a:lnTo>
                  <a:lnTo>
                    <a:pt x="4881674" y="3968003"/>
                  </a:lnTo>
                  <a:lnTo>
                    <a:pt x="4878992" y="4067875"/>
                  </a:lnTo>
                  <a:lnTo>
                    <a:pt x="4877886" y="4117810"/>
                  </a:lnTo>
                  <a:lnTo>
                    <a:pt x="4877309" y="4167749"/>
                  </a:lnTo>
                  <a:lnTo>
                    <a:pt x="4877445" y="4216595"/>
                  </a:lnTo>
                  <a:lnTo>
                    <a:pt x="4878109" y="4265444"/>
                  </a:lnTo>
                  <a:lnTo>
                    <a:pt x="4879963" y="4363147"/>
                  </a:lnTo>
                  <a:lnTo>
                    <a:pt x="4880626" y="4412000"/>
                  </a:lnTo>
                  <a:lnTo>
                    <a:pt x="4878708" y="4452616"/>
                  </a:lnTo>
                  <a:lnTo>
                    <a:pt x="4862879" y="4509074"/>
                  </a:lnTo>
                  <a:lnTo>
                    <a:pt x="4852878" y="4553206"/>
                  </a:lnTo>
                  <a:lnTo>
                    <a:pt x="4844885" y="4597732"/>
                  </a:lnTo>
                  <a:lnTo>
                    <a:pt x="4838195" y="4642532"/>
                  </a:lnTo>
                  <a:lnTo>
                    <a:pt x="4834159" y="4691364"/>
                  </a:lnTo>
                  <a:lnTo>
                    <a:pt x="4834299" y="4709984"/>
                  </a:lnTo>
                  <a:lnTo>
                    <a:pt x="4835031" y="4728704"/>
                  </a:lnTo>
                  <a:lnTo>
                    <a:pt x="4834829" y="4747166"/>
                  </a:lnTo>
                  <a:lnTo>
                    <a:pt x="4819584" y="4813166"/>
                  </a:lnTo>
                  <a:lnTo>
                    <a:pt x="4806391" y="4861167"/>
                  </a:lnTo>
                  <a:lnTo>
                    <a:pt x="4792805" y="4909068"/>
                  </a:lnTo>
                  <a:lnTo>
                    <a:pt x="4765348" y="5004796"/>
                  </a:lnTo>
                  <a:lnTo>
                    <a:pt x="4758569" y="5023185"/>
                  </a:lnTo>
                  <a:lnTo>
                    <a:pt x="4755487" y="5032352"/>
                  </a:lnTo>
                  <a:lnTo>
                    <a:pt x="4753885" y="5041614"/>
                  </a:lnTo>
                  <a:lnTo>
                    <a:pt x="4749935" y="5074806"/>
                  </a:lnTo>
                  <a:lnTo>
                    <a:pt x="4742285" y="5106815"/>
                  </a:lnTo>
                  <a:lnTo>
                    <a:pt x="4731313" y="5137854"/>
                  </a:lnTo>
                  <a:lnTo>
                    <a:pt x="4717398" y="5168138"/>
                  </a:lnTo>
                  <a:lnTo>
                    <a:pt x="4713146" y="5178039"/>
                  </a:lnTo>
                  <a:lnTo>
                    <a:pt x="4701729" y="5223128"/>
                  </a:lnTo>
                  <a:lnTo>
                    <a:pt x="4699519" y="5236759"/>
                  </a:lnTo>
                  <a:lnTo>
                    <a:pt x="4696579" y="5249956"/>
                  </a:lnTo>
                  <a:lnTo>
                    <a:pt x="4691668" y="5262068"/>
                  </a:lnTo>
                  <a:lnTo>
                    <a:pt x="4668967" y="5306264"/>
                  </a:lnTo>
                  <a:lnTo>
                    <a:pt x="4648022" y="5351417"/>
                  </a:lnTo>
                  <a:lnTo>
                    <a:pt x="4627205" y="5396642"/>
                  </a:lnTo>
                  <a:lnTo>
                    <a:pt x="4604891" y="5441059"/>
                  </a:lnTo>
                  <a:lnTo>
                    <a:pt x="4579453" y="5483783"/>
                  </a:lnTo>
                  <a:lnTo>
                    <a:pt x="4549266" y="5523932"/>
                  </a:lnTo>
                  <a:lnTo>
                    <a:pt x="4542840" y="5532672"/>
                  </a:lnTo>
                  <a:lnTo>
                    <a:pt x="4537251" y="5542120"/>
                  </a:lnTo>
                  <a:lnTo>
                    <a:pt x="4531872" y="5551770"/>
                  </a:lnTo>
                  <a:lnTo>
                    <a:pt x="4526079" y="5561115"/>
                  </a:lnTo>
                  <a:lnTo>
                    <a:pt x="4508667" y="5588003"/>
                  </a:lnTo>
                  <a:lnTo>
                    <a:pt x="4491501" y="5615210"/>
                  </a:lnTo>
                  <a:lnTo>
                    <a:pt x="4473121" y="5641118"/>
                  </a:lnTo>
                  <a:lnTo>
                    <a:pt x="4452069" y="5664112"/>
                  </a:lnTo>
                  <a:lnTo>
                    <a:pt x="4411328" y="5699197"/>
                  </a:lnTo>
                  <a:lnTo>
                    <a:pt x="4368902" y="5732445"/>
                  </a:lnTo>
                  <a:lnTo>
                    <a:pt x="4325712" y="5764858"/>
                  </a:lnTo>
                  <a:lnTo>
                    <a:pt x="4280098" y="5799433"/>
                  </a:lnTo>
                  <a:lnTo>
                    <a:pt x="4116801" y="5858108"/>
                  </a:lnTo>
                  <a:lnTo>
                    <a:pt x="4011783" y="5894993"/>
                  </a:lnTo>
                  <a:lnTo>
                    <a:pt x="3992818" y="5899686"/>
                  </a:lnTo>
                  <a:lnTo>
                    <a:pt x="3983342" y="5901944"/>
                  </a:lnTo>
                  <a:lnTo>
                    <a:pt x="3974320" y="5905200"/>
                  </a:lnTo>
                  <a:lnTo>
                    <a:pt x="3926957" y="5925935"/>
                  </a:lnTo>
                  <a:lnTo>
                    <a:pt x="3888522" y="5937345"/>
                  </a:lnTo>
                  <a:lnTo>
                    <a:pt x="3843947" y="5942113"/>
                  </a:lnTo>
                  <a:lnTo>
                    <a:pt x="3778167" y="5942923"/>
                  </a:lnTo>
                  <a:lnTo>
                    <a:pt x="3651621" y="5953032"/>
                  </a:lnTo>
                  <a:lnTo>
                    <a:pt x="3601602" y="5956935"/>
                  </a:lnTo>
                  <a:lnTo>
                    <a:pt x="3550104" y="5960827"/>
                  </a:lnTo>
                  <a:lnTo>
                    <a:pt x="3462042" y="5967666"/>
                  </a:lnTo>
                  <a:lnTo>
                    <a:pt x="3417992" y="5970256"/>
                  </a:lnTo>
                  <a:lnTo>
                    <a:pt x="3373940" y="5971344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566844" y="2240344"/>
              <a:ext cx="4202185" cy="409937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2239760" y="8283162"/>
              <a:ext cx="4857750" cy="1424305"/>
            </a:xfrm>
            <a:custGeom>
              <a:avLst/>
              <a:gdLst/>
              <a:ahLst/>
              <a:cxnLst/>
              <a:rect l="l" t="t" r="r" b="b"/>
              <a:pathLst>
                <a:path w="4857750" h="1424304">
                  <a:moveTo>
                    <a:pt x="4614684" y="176563"/>
                  </a:moveTo>
                  <a:lnTo>
                    <a:pt x="789519" y="176563"/>
                  </a:lnTo>
                  <a:lnTo>
                    <a:pt x="839213" y="176215"/>
                  </a:lnTo>
                  <a:lnTo>
                    <a:pt x="889105" y="171604"/>
                  </a:lnTo>
                  <a:lnTo>
                    <a:pt x="939017" y="160674"/>
                  </a:lnTo>
                  <a:lnTo>
                    <a:pt x="988772" y="141369"/>
                  </a:lnTo>
                  <a:lnTo>
                    <a:pt x="1037833" y="125730"/>
                  </a:lnTo>
                  <a:lnTo>
                    <a:pt x="1091762" y="119961"/>
                  </a:lnTo>
                  <a:lnTo>
                    <a:pt x="1203287" y="117622"/>
                  </a:lnTo>
                  <a:lnTo>
                    <a:pt x="1557711" y="99899"/>
                  </a:lnTo>
                  <a:lnTo>
                    <a:pt x="1608270" y="96414"/>
                  </a:lnTo>
                  <a:lnTo>
                    <a:pt x="1646940" y="90796"/>
                  </a:lnTo>
                  <a:lnTo>
                    <a:pt x="1685334" y="81699"/>
                  </a:lnTo>
                  <a:lnTo>
                    <a:pt x="1723732" y="71998"/>
                  </a:lnTo>
                  <a:lnTo>
                    <a:pt x="1762414" y="64567"/>
                  </a:lnTo>
                  <a:lnTo>
                    <a:pt x="1810300" y="58637"/>
                  </a:lnTo>
                  <a:lnTo>
                    <a:pt x="1954471" y="44592"/>
                  </a:lnTo>
                  <a:lnTo>
                    <a:pt x="2002492" y="39586"/>
                  </a:lnTo>
                  <a:lnTo>
                    <a:pt x="2043757" y="32590"/>
                  </a:lnTo>
                  <a:lnTo>
                    <a:pt x="2084713" y="23337"/>
                  </a:lnTo>
                  <a:lnTo>
                    <a:pt x="2113389" y="14709"/>
                  </a:lnTo>
                  <a:lnTo>
                    <a:pt x="2127689" y="10680"/>
                  </a:lnTo>
                  <a:lnTo>
                    <a:pt x="2142103" y="8512"/>
                  </a:lnTo>
                  <a:lnTo>
                    <a:pt x="2288953" y="0"/>
                  </a:lnTo>
                  <a:lnTo>
                    <a:pt x="4145538" y="0"/>
                  </a:lnTo>
                  <a:lnTo>
                    <a:pt x="4196826" y="1847"/>
                  </a:lnTo>
                  <a:lnTo>
                    <a:pt x="4247551" y="7341"/>
                  </a:lnTo>
                  <a:lnTo>
                    <a:pt x="4297534" y="16407"/>
                  </a:lnTo>
                  <a:lnTo>
                    <a:pt x="4346593" y="28969"/>
                  </a:lnTo>
                  <a:lnTo>
                    <a:pt x="4394551" y="44955"/>
                  </a:lnTo>
                  <a:lnTo>
                    <a:pt x="4441227" y="64289"/>
                  </a:lnTo>
                  <a:lnTo>
                    <a:pt x="4486442" y="86896"/>
                  </a:lnTo>
                  <a:lnTo>
                    <a:pt x="4530015" y="112704"/>
                  </a:lnTo>
                  <a:lnTo>
                    <a:pt x="4571768" y="141636"/>
                  </a:lnTo>
                  <a:lnTo>
                    <a:pt x="4611488" y="173594"/>
                  </a:lnTo>
                  <a:lnTo>
                    <a:pt x="4614684" y="176563"/>
                  </a:lnTo>
                  <a:close/>
                </a:path>
                <a:path w="4857750" h="1424304">
                  <a:moveTo>
                    <a:pt x="2961753" y="1424272"/>
                  </a:moveTo>
                  <a:lnTo>
                    <a:pt x="709708" y="1424272"/>
                  </a:lnTo>
                  <a:lnTo>
                    <a:pt x="658420" y="1422424"/>
                  </a:lnTo>
                  <a:lnTo>
                    <a:pt x="607695" y="1416930"/>
                  </a:lnTo>
                  <a:lnTo>
                    <a:pt x="557713" y="1407865"/>
                  </a:lnTo>
                  <a:lnTo>
                    <a:pt x="508653" y="1395302"/>
                  </a:lnTo>
                  <a:lnTo>
                    <a:pt x="460695" y="1379317"/>
                  </a:lnTo>
                  <a:lnTo>
                    <a:pt x="413860" y="1359903"/>
                  </a:lnTo>
                  <a:lnTo>
                    <a:pt x="368805" y="1337375"/>
                  </a:lnTo>
                  <a:lnTo>
                    <a:pt x="325231" y="1311568"/>
                  </a:lnTo>
                  <a:lnTo>
                    <a:pt x="283478" y="1282635"/>
                  </a:lnTo>
                  <a:lnTo>
                    <a:pt x="243725" y="1250652"/>
                  </a:lnTo>
                  <a:lnTo>
                    <a:pt x="206152" y="1215692"/>
                  </a:lnTo>
                  <a:lnTo>
                    <a:pt x="171192" y="1178119"/>
                  </a:lnTo>
                  <a:lnTo>
                    <a:pt x="139209" y="1138366"/>
                  </a:lnTo>
                  <a:lnTo>
                    <a:pt x="110277" y="1096613"/>
                  </a:lnTo>
                  <a:lnTo>
                    <a:pt x="84469" y="1053040"/>
                  </a:lnTo>
                  <a:lnTo>
                    <a:pt x="61861" y="1007825"/>
                  </a:lnTo>
                  <a:lnTo>
                    <a:pt x="42528" y="961149"/>
                  </a:lnTo>
                  <a:lnTo>
                    <a:pt x="26542" y="913191"/>
                  </a:lnTo>
                  <a:lnTo>
                    <a:pt x="13980" y="864131"/>
                  </a:lnTo>
                  <a:lnTo>
                    <a:pt x="4914" y="814149"/>
                  </a:lnTo>
                  <a:lnTo>
                    <a:pt x="0" y="768772"/>
                  </a:lnTo>
                  <a:lnTo>
                    <a:pt x="2022" y="753567"/>
                  </a:lnTo>
                  <a:lnTo>
                    <a:pt x="3853" y="701262"/>
                  </a:lnTo>
                  <a:lnTo>
                    <a:pt x="2729" y="648377"/>
                  </a:lnTo>
                  <a:lnTo>
                    <a:pt x="2216" y="635034"/>
                  </a:lnTo>
                  <a:lnTo>
                    <a:pt x="4914" y="610122"/>
                  </a:lnTo>
                  <a:lnTo>
                    <a:pt x="13980" y="560140"/>
                  </a:lnTo>
                  <a:lnTo>
                    <a:pt x="26542" y="511080"/>
                  </a:lnTo>
                  <a:lnTo>
                    <a:pt x="42528" y="463122"/>
                  </a:lnTo>
                  <a:lnTo>
                    <a:pt x="61861" y="416446"/>
                  </a:lnTo>
                  <a:lnTo>
                    <a:pt x="84469" y="371232"/>
                  </a:lnTo>
                  <a:lnTo>
                    <a:pt x="110277" y="327658"/>
                  </a:lnTo>
                  <a:lnTo>
                    <a:pt x="172252" y="280939"/>
                  </a:lnTo>
                  <a:lnTo>
                    <a:pt x="214699" y="264891"/>
                  </a:lnTo>
                  <a:lnTo>
                    <a:pt x="240553" y="256859"/>
                  </a:lnTo>
                  <a:lnTo>
                    <a:pt x="266041" y="247486"/>
                  </a:lnTo>
                  <a:lnTo>
                    <a:pt x="316743" y="227755"/>
                  </a:lnTo>
                  <a:lnTo>
                    <a:pt x="330596" y="221945"/>
                  </a:lnTo>
                  <a:lnTo>
                    <a:pt x="344409" y="215742"/>
                  </a:lnTo>
                  <a:lnTo>
                    <a:pt x="358298" y="210542"/>
                  </a:lnTo>
                  <a:lnTo>
                    <a:pt x="372377" y="207741"/>
                  </a:lnTo>
                  <a:lnTo>
                    <a:pt x="425336" y="201969"/>
                  </a:lnTo>
                  <a:lnTo>
                    <a:pt x="477957" y="194165"/>
                  </a:lnTo>
                  <a:lnTo>
                    <a:pt x="530559" y="185833"/>
                  </a:lnTo>
                  <a:lnTo>
                    <a:pt x="583462" y="178474"/>
                  </a:lnTo>
                  <a:lnTo>
                    <a:pt x="636984" y="173594"/>
                  </a:lnTo>
                  <a:lnTo>
                    <a:pt x="691444" y="172693"/>
                  </a:lnTo>
                  <a:lnTo>
                    <a:pt x="789519" y="176563"/>
                  </a:lnTo>
                  <a:lnTo>
                    <a:pt x="4614684" y="176563"/>
                  </a:lnTo>
                  <a:lnTo>
                    <a:pt x="4649094" y="208579"/>
                  </a:lnTo>
                  <a:lnTo>
                    <a:pt x="4684053" y="246152"/>
                  </a:lnTo>
                  <a:lnTo>
                    <a:pt x="4716037" y="285905"/>
                  </a:lnTo>
                  <a:lnTo>
                    <a:pt x="4744970" y="327658"/>
                  </a:lnTo>
                  <a:lnTo>
                    <a:pt x="4770777" y="371232"/>
                  </a:lnTo>
                  <a:lnTo>
                    <a:pt x="4793385" y="416446"/>
                  </a:lnTo>
                  <a:lnTo>
                    <a:pt x="4812718" y="463122"/>
                  </a:lnTo>
                  <a:lnTo>
                    <a:pt x="4828704" y="511080"/>
                  </a:lnTo>
                  <a:lnTo>
                    <a:pt x="4841266" y="560140"/>
                  </a:lnTo>
                  <a:lnTo>
                    <a:pt x="4850332" y="610122"/>
                  </a:lnTo>
                  <a:lnTo>
                    <a:pt x="4855825" y="660847"/>
                  </a:lnTo>
                  <a:lnTo>
                    <a:pt x="4857673" y="712135"/>
                  </a:lnTo>
                  <a:lnTo>
                    <a:pt x="4855825" y="763424"/>
                  </a:lnTo>
                  <a:lnTo>
                    <a:pt x="4850332" y="814149"/>
                  </a:lnTo>
                  <a:lnTo>
                    <a:pt x="4841266" y="864131"/>
                  </a:lnTo>
                  <a:lnTo>
                    <a:pt x="4828704" y="913191"/>
                  </a:lnTo>
                  <a:lnTo>
                    <a:pt x="4812718" y="961149"/>
                  </a:lnTo>
                  <a:lnTo>
                    <a:pt x="4793385" y="1007825"/>
                  </a:lnTo>
                  <a:lnTo>
                    <a:pt x="4770777" y="1053040"/>
                  </a:lnTo>
                  <a:lnTo>
                    <a:pt x="4744970" y="1096613"/>
                  </a:lnTo>
                  <a:lnTo>
                    <a:pt x="4716037" y="1138366"/>
                  </a:lnTo>
                  <a:lnTo>
                    <a:pt x="4684053" y="1178119"/>
                  </a:lnTo>
                  <a:lnTo>
                    <a:pt x="4655066" y="1209272"/>
                  </a:lnTo>
                  <a:lnTo>
                    <a:pt x="4593046" y="1226862"/>
                  </a:lnTo>
                  <a:lnTo>
                    <a:pt x="4540692" y="1231368"/>
                  </a:lnTo>
                  <a:lnTo>
                    <a:pt x="4515466" y="1234243"/>
                  </a:lnTo>
                  <a:lnTo>
                    <a:pt x="4490319" y="1240442"/>
                  </a:lnTo>
                  <a:lnTo>
                    <a:pt x="4465129" y="1247592"/>
                  </a:lnTo>
                  <a:lnTo>
                    <a:pt x="4439773" y="1253318"/>
                  </a:lnTo>
                  <a:lnTo>
                    <a:pt x="4077466" y="1311711"/>
                  </a:lnTo>
                  <a:lnTo>
                    <a:pt x="3878151" y="1341667"/>
                  </a:lnTo>
                  <a:lnTo>
                    <a:pt x="3828887" y="1347916"/>
                  </a:lnTo>
                  <a:lnTo>
                    <a:pt x="3779566" y="1352804"/>
                  </a:lnTo>
                  <a:lnTo>
                    <a:pt x="3730186" y="1355853"/>
                  </a:lnTo>
                  <a:lnTo>
                    <a:pt x="3583235" y="1362380"/>
                  </a:lnTo>
                  <a:lnTo>
                    <a:pt x="3534399" y="1365472"/>
                  </a:lnTo>
                  <a:lnTo>
                    <a:pt x="3485652" y="1369416"/>
                  </a:lnTo>
                  <a:lnTo>
                    <a:pt x="3437003" y="1374449"/>
                  </a:lnTo>
                  <a:lnTo>
                    <a:pt x="3388460" y="1380806"/>
                  </a:lnTo>
                  <a:lnTo>
                    <a:pt x="3340033" y="1388724"/>
                  </a:lnTo>
                  <a:lnTo>
                    <a:pt x="3291731" y="1398439"/>
                  </a:lnTo>
                  <a:lnTo>
                    <a:pt x="3251542" y="1405963"/>
                  </a:lnTo>
                  <a:lnTo>
                    <a:pt x="3210814" y="1411227"/>
                  </a:lnTo>
                  <a:lnTo>
                    <a:pt x="3169820" y="1414762"/>
                  </a:lnTo>
                  <a:lnTo>
                    <a:pt x="3128835" y="1417097"/>
                  </a:lnTo>
                  <a:lnTo>
                    <a:pt x="2961753" y="1424272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225901" y="8271732"/>
              <a:ext cx="4883150" cy="1447165"/>
            </a:xfrm>
            <a:custGeom>
              <a:avLst/>
              <a:gdLst/>
              <a:ahLst/>
              <a:cxnLst/>
              <a:rect l="l" t="t" r="r" b="b"/>
              <a:pathLst>
                <a:path w="4883150" h="1447165">
                  <a:moveTo>
                    <a:pt x="2" y="723527"/>
                  </a:moveTo>
                  <a:lnTo>
                    <a:pt x="1877" y="775636"/>
                  </a:lnTo>
                  <a:lnTo>
                    <a:pt x="7456" y="827173"/>
                  </a:lnTo>
                  <a:lnTo>
                    <a:pt x="16663" y="877956"/>
                  </a:lnTo>
                  <a:lnTo>
                    <a:pt x="29424" y="927802"/>
                  </a:lnTo>
                  <a:lnTo>
                    <a:pt x="45662" y="976529"/>
                  </a:lnTo>
                  <a:lnTo>
                    <a:pt x="65302" y="1023954"/>
                  </a:lnTo>
                  <a:lnTo>
                    <a:pt x="88269" y="1069895"/>
                  </a:lnTo>
                  <a:lnTo>
                    <a:pt x="114488" y="1114170"/>
                  </a:lnTo>
                  <a:lnTo>
                    <a:pt x="143882" y="1156595"/>
                  </a:lnTo>
                  <a:lnTo>
                    <a:pt x="176376" y="1196988"/>
                  </a:lnTo>
                  <a:lnTo>
                    <a:pt x="211895" y="1235168"/>
                  </a:lnTo>
                  <a:lnTo>
                    <a:pt x="250069" y="1270692"/>
                  </a:lnTo>
                  <a:lnTo>
                    <a:pt x="290459" y="1303193"/>
                  </a:lnTo>
                  <a:lnTo>
                    <a:pt x="332883" y="1332594"/>
                  </a:lnTo>
                  <a:lnTo>
                    <a:pt x="377156" y="1358819"/>
                  </a:lnTo>
                  <a:lnTo>
                    <a:pt x="423098" y="1381794"/>
                  </a:lnTo>
                  <a:lnTo>
                    <a:pt x="470526" y="1401442"/>
                  </a:lnTo>
                  <a:lnTo>
                    <a:pt x="519256" y="1417687"/>
                  </a:lnTo>
                  <a:lnTo>
                    <a:pt x="569107" y="1430455"/>
                  </a:lnTo>
                  <a:lnTo>
                    <a:pt x="619895" y="1439668"/>
                  </a:lnTo>
                  <a:lnTo>
                    <a:pt x="671439" y="1445252"/>
                  </a:lnTo>
                  <a:lnTo>
                    <a:pt x="723555" y="1447131"/>
                  </a:lnTo>
                  <a:lnTo>
                    <a:pt x="4159345" y="1447131"/>
                  </a:lnTo>
                  <a:lnTo>
                    <a:pt x="4211459" y="1445256"/>
                  </a:lnTo>
                  <a:lnTo>
                    <a:pt x="4263003" y="1439677"/>
                  </a:lnTo>
                  <a:lnTo>
                    <a:pt x="4313793" y="1430468"/>
                  </a:lnTo>
                  <a:lnTo>
                    <a:pt x="4363646" y="1417705"/>
                  </a:lnTo>
                  <a:lnTo>
                    <a:pt x="4412379" y="1401464"/>
                  </a:lnTo>
                  <a:lnTo>
                    <a:pt x="4459810" y="1381819"/>
                  </a:lnTo>
                  <a:lnTo>
                    <a:pt x="4505756" y="1358848"/>
                  </a:lnTo>
                  <a:lnTo>
                    <a:pt x="4550034" y="1332625"/>
                  </a:lnTo>
                  <a:lnTo>
                    <a:pt x="4592462" y="1303225"/>
                  </a:lnTo>
                  <a:lnTo>
                    <a:pt x="4632857" y="1270726"/>
                  </a:lnTo>
                  <a:lnTo>
                    <a:pt x="4671036" y="1235202"/>
                  </a:lnTo>
                  <a:lnTo>
                    <a:pt x="4706560" y="1197023"/>
                  </a:lnTo>
                  <a:lnTo>
                    <a:pt x="4739059" y="1156628"/>
                  </a:lnTo>
                  <a:lnTo>
                    <a:pt x="4768457" y="1114201"/>
                  </a:lnTo>
                  <a:lnTo>
                    <a:pt x="4794680" y="1069925"/>
                  </a:lnTo>
                  <a:lnTo>
                    <a:pt x="4817651" y="1023981"/>
                  </a:lnTo>
                  <a:lnTo>
                    <a:pt x="4837294" y="976552"/>
                  </a:lnTo>
                  <a:lnTo>
                    <a:pt x="4853535" y="927821"/>
                  </a:lnTo>
                  <a:lnTo>
                    <a:pt x="4866298" y="877971"/>
                  </a:lnTo>
                  <a:lnTo>
                    <a:pt x="4875508" y="827184"/>
                  </a:lnTo>
                  <a:lnTo>
                    <a:pt x="4881087" y="775643"/>
                  </a:lnTo>
                  <a:lnTo>
                    <a:pt x="4882962" y="723529"/>
                  </a:lnTo>
                  <a:lnTo>
                    <a:pt x="4881082" y="671416"/>
                  </a:lnTo>
                  <a:lnTo>
                    <a:pt x="4875497" y="619876"/>
                  </a:lnTo>
                  <a:lnTo>
                    <a:pt x="4866284" y="569091"/>
                  </a:lnTo>
                  <a:lnTo>
                    <a:pt x="4853516" y="519243"/>
                  </a:lnTo>
                  <a:lnTo>
                    <a:pt x="4837271" y="470515"/>
                  </a:lnTo>
                  <a:lnTo>
                    <a:pt x="4817624" y="423091"/>
                  </a:lnTo>
                  <a:lnTo>
                    <a:pt x="4794650" y="377151"/>
                  </a:lnTo>
                  <a:lnTo>
                    <a:pt x="4768425" y="332879"/>
                  </a:lnTo>
                  <a:lnTo>
                    <a:pt x="4739025" y="290456"/>
                  </a:lnTo>
                  <a:lnTo>
                    <a:pt x="4706526" y="250067"/>
                  </a:lnTo>
                  <a:lnTo>
                    <a:pt x="4671002" y="211893"/>
                  </a:lnTo>
                  <a:lnTo>
                    <a:pt x="4632823" y="176374"/>
                  </a:lnTo>
                  <a:lnTo>
                    <a:pt x="4592429" y="143879"/>
                  </a:lnTo>
                  <a:lnTo>
                    <a:pt x="4550004" y="114485"/>
                  </a:lnTo>
                  <a:lnTo>
                    <a:pt x="4505728" y="88266"/>
                  </a:lnTo>
                  <a:lnTo>
                    <a:pt x="4459786" y="65298"/>
                  </a:lnTo>
                  <a:lnTo>
                    <a:pt x="4412359" y="45657"/>
                  </a:lnTo>
                  <a:lnTo>
                    <a:pt x="4363630" y="29418"/>
                  </a:lnTo>
                  <a:lnTo>
                    <a:pt x="4313781" y="16657"/>
                  </a:lnTo>
                  <a:lnTo>
                    <a:pt x="4262996" y="7450"/>
                  </a:lnTo>
                  <a:lnTo>
                    <a:pt x="4211456" y="1871"/>
                  </a:lnTo>
                  <a:lnTo>
                    <a:pt x="4159396" y="1"/>
                  </a:lnTo>
                  <a:lnTo>
                    <a:pt x="723558" y="0"/>
                  </a:lnTo>
                  <a:lnTo>
                    <a:pt x="671447" y="1877"/>
                  </a:lnTo>
                  <a:lnTo>
                    <a:pt x="619908" y="7460"/>
                  </a:lnTo>
                  <a:lnTo>
                    <a:pt x="569125" y="16671"/>
                  </a:lnTo>
                  <a:lnTo>
                    <a:pt x="519279" y="29436"/>
                  </a:lnTo>
                  <a:lnTo>
                    <a:pt x="470552" y="45678"/>
                  </a:lnTo>
                  <a:lnTo>
                    <a:pt x="423129" y="65322"/>
                  </a:lnTo>
                  <a:lnTo>
                    <a:pt x="377190" y="88292"/>
                  </a:lnTo>
                  <a:lnTo>
                    <a:pt x="332918" y="114513"/>
                  </a:lnTo>
                  <a:lnTo>
                    <a:pt x="290496" y="143909"/>
                  </a:lnTo>
                  <a:lnTo>
                    <a:pt x="250107" y="176404"/>
                  </a:lnTo>
                  <a:lnTo>
                    <a:pt x="211933" y="211923"/>
                  </a:lnTo>
                  <a:lnTo>
                    <a:pt x="176413" y="250097"/>
                  </a:lnTo>
                  <a:lnTo>
                    <a:pt x="143918" y="290485"/>
                  </a:lnTo>
                  <a:lnTo>
                    <a:pt x="114522" y="332906"/>
                  </a:lnTo>
                  <a:lnTo>
                    <a:pt x="88301" y="377176"/>
                  </a:lnTo>
                  <a:lnTo>
                    <a:pt x="65330" y="423113"/>
                  </a:lnTo>
                  <a:lnTo>
                    <a:pt x="45686" y="470535"/>
                  </a:lnTo>
                  <a:lnTo>
                    <a:pt x="29444" y="519258"/>
                  </a:lnTo>
                  <a:lnTo>
                    <a:pt x="16679" y="569102"/>
                  </a:lnTo>
                  <a:lnTo>
                    <a:pt x="7466" y="619883"/>
                  </a:lnTo>
                  <a:lnTo>
                    <a:pt x="1882" y="671419"/>
                  </a:lnTo>
                  <a:lnTo>
                    <a:pt x="0" y="723527"/>
                  </a:lnTo>
                </a:path>
              </a:pathLst>
            </a:custGeom>
            <a:ln w="190499">
              <a:solidFill>
                <a:srgbClr val="FF31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466184" y="356745"/>
            <a:ext cx="10767695" cy="18300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800" spc="125" dirty="0">
                <a:solidFill>
                  <a:srgbClr val="FEFEFE"/>
                </a:solidFill>
              </a:rPr>
              <a:t>Nossos</a:t>
            </a:r>
            <a:r>
              <a:rPr sz="11800" spc="1085" dirty="0">
                <a:solidFill>
                  <a:srgbClr val="FEFEFE"/>
                </a:solidFill>
              </a:rPr>
              <a:t> </a:t>
            </a:r>
            <a:r>
              <a:rPr sz="11800" spc="-80" dirty="0">
                <a:solidFill>
                  <a:srgbClr val="FEFEFE"/>
                </a:solidFill>
              </a:rPr>
              <a:t>contatos</a:t>
            </a:r>
            <a:endParaRPr sz="11800"/>
          </a:p>
        </p:txBody>
      </p:sp>
      <p:grpSp>
        <p:nvGrpSpPr>
          <p:cNvPr id="10" name="object 10"/>
          <p:cNvGrpSpPr/>
          <p:nvPr/>
        </p:nvGrpSpPr>
        <p:grpSpPr>
          <a:xfrm>
            <a:off x="1125019" y="2302979"/>
            <a:ext cx="5073650" cy="7506970"/>
            <a:chOff x="1125019" y="2302979"/>
            <a:chExt cx="5073650" cy="7506970"/>
          </a:xfrm>
        </p:grpSpPr>
        <p:sp>
          <p:nvSpPr>
            <p:cNvPr id="11" name="object 11"/>
            <p:cNvSpPr/>
            <p:nvPr/>
          </p:nvSpPr>
          <p:spPr>
            <a:xfrm>
              <a:off x="1220304" y="3113925"/>
              <a:ext cx="4883150" cy="6589395"/>
            </a:xfrm>
            <a:custGeom>
              <a:avLst/>
              <a:gdLst/>
              <a:ahLst/>
              <a:cxnLst/>
              <a:rect l="l" t="t" r="r" b="b"/>
              <a:pathLst>
                <a:path w="4883150" h="6589395">
                  <a:moveTo>
                    <a:pt x="4882845" y="3456698"/>
                  </a:moveTo>
                  <a:lnTo>
                    <a:pt x="4882515" y="3418789"/>
                  </a:lnTo>
                  <a:lnTo>
                    <a:pt x="4881283" y="3368700"/>
                  </a:lnTo>
                  <a:lnTo>
                    <a:pt x="4879581" y="3318624"/>
                  </a:lnTo>
                  <a:lnTo>
                    <a:pt x="4878108" y="3268548"/>
                  </a:lnTo>
                  <a:lnTo>
                    <a:pt x="4877562" y="3218472"/>
                  </a:lnTo>
                  <a:lnTo>
                    <a:pt x="4878070" y="3167545"/>
                  </a:lnTo>
                  <a:lnTo>
                    <a:pt x="4879098" y="3116618"/>
                  </a:lnTo>
                  <a:lnTo>
                    <a:pt x="4881689" y="3014776"/>
                  </a:lnTo>
                  <a:lnTo>
                    <a:pt x="4882680" y="2963849"/>
                  </a:lnTo>
                  <a:lnTo>
                    <a:pt x="4882210" y="2946806"/>
                  </a:lnTo>
                  <a:lnTo>
                    <a:pt x="4879441" y="2912681"/>
                  </a:lnTo>
                  <a:lnTo>
                    <a:pt x="4878883" y="2895625"/>
                  </a:lnTo>
                  <a:lnTo>
                    <a:pt x="4879556" y="2842691"/>
                  </a:lnTo>
                  <a:lnTo>
                    <a:pt x="4881410" y="2736850"/>
                  </a:lnTo>
                  <a:lnTo>
                    <a:pt x="4882121" y="2683929"/>
                  </a:lnTo>
                  <a:lnTo>
                    <a:pt x="4882388" y="2631008"/>
                  </a:lnTo>
                  <a:lnTo>
                    <a:pt x="4881562" y="2580919"/>
                  </a:lnTo>
                  <a:lnTo>
                    <a:pt x="4878197" y="2480754"/>
                  </a:lnTo>
                  <a:lnTo>
                    <a:pt x="4877524" y="2430678"/>
                  </a:lnTo>
                  <a:lnTo>
                    <a:pt x="4878032" y="2380742"/>
                  </a:lnTo>
                  <a:lnTo>
                    <a:pt x="4879111" y="2330805"/>
                  </a:lnTo>
                  <a:lnTo>
                    <a:pt x="4881715" y="2230932"/>
                  </a:lnTo>
                  <a:lnTo>
                    <a:pt x="4882629" y="2180983"/>
                  </a:lnTo>
                  <a:lnTo>
                    <a:pt x="4881816" y="2160295"/>
                  </a:lnTo>
                  <a:lnTo>
                    <a:pt x="4879873" y="2139569"/>
                  </a:lnTo>
                  <a:lnTo>
                    <a:pt x="4878286" y="2118906"/>
                  </a:lnTo>
                  <a:lnTo>
                    <a:pt x="4878603" y="2098382"/>
                  </a:lnTo>
                  <a:lnTo>
                    <a:pt x="4880622" y="2060295"/>
                  </a:lnTo>
                  <a:lnTo>
                    <a:pt x="4879937" y="2022563"/>
                  </a:lnTo>
                  <a:lnTo>
                    <a:pt x="4876355" y="1984946"/>
                  </a:lnTo>
                  <a:lnTo>
                    <a:pt x="4869662" y="1947189"/>
                  </a:lnTo>
                  <a:lnTo>
                    <a:pt x="4861890" y="1904174"/>
                  </a:lnTo>
                  <a:lnTo>
                    <a:pt x="4857445" y="1860702"/>
                  </a:lnTo>
                  <a:lnTo>
                    <a:pt x="4856505" y="1816874"/>
                  </a:lnTo>
                  <a:lnTo>
                    <a:pt x="4860620" y="1749552"/>
                  </a:lnTo>
                  <a:lnTo>
                    <a:pt x="4860531" y="1726184"/>
                  </a:lnTo>
                  <a:lnTo>
                    <a:pt x="4859807" y="1702752"/>
                  </a:lnTo>
                  <a:lnTo>
                    <a:pt x="4859337" y="1679346"/>
                  </a:lnTo>
                  <a:lnTo>
                    <a:pt x="4859553" y="1632534"/>
                  </a:lnTo>
                  <a:lnTo>
                    <a:pt x="4859439" y="1616925"/>
                  </a:lnTo>
                  <a:lnTo>
                    <a:pt x="4858944" y="1591183"/>
                  </a:lnTo>
                  <a:lnTo>
                    <a:pt x="4857712" y="1539697"/>
                  </a:lnTo>
                  <a:lnTo>
                    <a:pt x="4857204" y="1513954"/>
                  </a:lnTo>
                  <a:lnTo>
                    <a:pt x="4857166" y="1501902"/>
                  </a:lnTo>
                  <a:lnTo>
                    <a:pt x="4858677" y="1413916"/>
                  </a:lnTo>
                  <a:lnTo>
                    <a:pt x="4860137" y="1362024"/>
                  </a:lnTo>
                  <a:lnTo>
                    <a:pt x="4861141" y="1310182"/>
                  </a:lnTo>
                  <a:lnTo>
                    <a:pt x="4860696" y="1258455"/>
                  </a:lnTo>
                  <a:lnTo>
                    <a:pt x="4857826" y="1206944"/>
                  </a:lnTo>
                  <a:lnTo>
                    <a:pt x="4853279" y="1153325"/>
                  </a:lnTo>
                  <a:lnTo>
                    <a:pt x="4844491" y="1046048"/>
                  </a:lnTo>
                  <a:lnTo>
                    <a:pt x="4836045" y="938733"/>
                  </a:lnTo>
                  <a:lnTo>
                    <a:pt x="4832350" y="900899"/>
                  </a:lnTo>
                  <a:lnTo>
                    <a:pt x="4827981" y="863092"/>
                  </a:lnTo>
                  <a:lnTo>
                    <a:pt x="4824234" y="825296"/>
                  </a:lnTo>
                  <a:lnTo>
                    <a:pt x="4818278" y="737196"/>
                  </a:lnTo>
                  <a:lnTo>
                    <a:pt x="4807470" y="690499"/>
                  </a:lnTo>
                  <a:lnTo>
                    <a:pt x="4789995" y="647255"/>
                  </a:lnTo>
                  <a:lnTo>
                    <a:pt x="4765954" y="607314"/>
                  </a:lnTo>
                  <a:lnTo>
                    <a:pt x="4735398" y="570560"/>
                  </a:lnTo>
                  <a:lnTo>
                    <a:pt x="4698416" y="536841"/>
                  </a:lnTo>
                  <a:lnTo>
                    <a:pt x="4689310" y="528955"/>
                  </a:lnTo>
                  <a:lnTo>
                    <a:pt x="4680763" y="520242"/>
                  </a:lnTo>
                  <a:lnTo>
                    <a:pt x="4673079" y="510832"/>
                  </a:lnTo>
                  <a:lnTo>
                    <a:pt x="4666615" y="500811"/>
                  </a:lnTo>
                  <a:lnTo>
                    <a:pt x="4644326" y="467715"/>
                  </a:lnTo>
                  <a:lnTo>
                    <a:pt x="4609300" y="423011"/>
                  </a:lnTo>
                  <a:lnTo>
                    <a:pt x="4567148" y="373265"/>
                  </a:lnTo>
                  <a:lnTo>
                    <a:pt x="4523498" y="325018"/>
                  </a:lnTo>
                  <a:lnTo>
                    <a:pt x="4483951" y="284822"/>
                  </a:lnTo>
                  <a:lnTo>
                    <a:pt x="4454144" y="259219"/>
                  </a:lnTo>
                  <a:lnTo>
                    <a:pt x="4435157" y="247827"/>
                  </a:lnTo>
                  <a:lnTo>
                    <a:pt x="4429036" y="243738"/>
                  </a:lnTo>
                  <a:lnTo>
                    <a:pt x="4397451" y="220726"/>
                  </a:lnTo>
                  <a:lnTo>
                    <a:pt x="4381982" y="208851"/>
                  </a:lnTo>
                  <a:lnTo>
                    <a:pt x="4367098" y="196303"/>
                  </a:lnTo>
                  <a:lnTo>
                    <a:pt x="4329595" y="166192"/>
                  </a:lnTo>
                  <a:lnTo>
                    <a:pt x="4289857" y="141732"/>
                  </a:lnTo>
                  <a:lnTo>
                    <a:pt x="4247566" y="123583"/>
                  </a:lnTo>
                  <a:lnTo>
                    <a:pt x="4202417" y="112395"/>
                  </a:lnTo>
                  <a:lnTo>
                    <a:pt x="4154055" y="108851"/>
                  </a:lnTo>
                  <a:lnTo>
                    <a:pt x="4143032" y="108585"/>
                  </a:lnTo>
                  <a:lnTo>
                    <a:pt x="4131995" y="107772"/>
                  </a:lnTo>
                  <a:lnTo>
                    <a:pt x="4054906" y="100304"/>
                  </a:lnTo>
                  <a:lnTo>
                    <a:pt x="3999890" y="94615"/>
                  </a:lnTo>
                  <a:lnTo>
                    <a:pt x="3944861" y="90068"/>
                  </a:lnTo>
                  <a:lnTo>
                    <a:pt x="3889845" y="88150"/>
                  </a:lnTo>
                  <a:lnTo>
                    <a:pt x="3833393" y="88023"/>
                  </a:lnTo>
                  <a:lnTo>
                    <a:pt x="3777335" y="86156"/>
                  </a:lnTo>
                  <a:lnTo>
                    <a:pt x="3721735" y="79971"/>
                  </a:lnTo>
                  <a:lnTo>
                    <a:pt x="3666642" y="66916"/>
                  </a:lnTo>
                  <a:lnTo>
                    <a:pt x="3654920" y="64033"/>
                  </a:lnTo>
                  <a:lnTo>
                    <a:pt x="3642741" y="62433"/>
                  </a:lnTo>
                  <a:lnTo>
                    <a:pt x="3630396" y="61810"/>
                  </a:lnTo>
                  <a:lnTo>
                    <a:pt x="3618128" y="61912"/>
                  </a:lnTo>
                  <a:lnTo>
                    <a:pt x="3593604" y="63652"/>
                  </a:lnTo>
                  <a:lnTo>
                    <a:pt x="3569043" y="66255"/>
                  </a:lnTo>
                  <a:lnTo>
                    <a:pt x="3544620" y="67983"/>
                  </a:lnTo>
                  <a:lnTo>
                    <a:pt x="3520503" y="67056"/>
                  </a:lnTo>
                  <a:lnTo>
                    <a:pt x="3479076" y="63512"/>
                  </a:lnTo>
                  <a:lnTo>
                    <a:pt x="3437521" y="60426"/>
                  </a:lnTo>
                  <a:lnTo>
                    <a:pt x="3396323" y="54495"/>
                  </a:lnTo>
                  <a:lnTo>
                    <a:pt x="3356000" y="42430"/>
                  </a:lnTo>
                  <a:lnTo>
                    <a:pt x="3346869" y="39801"/>
                  </a:lnTo>
                  <a:lnTo>
                    <a:pt x="3337064" y="38658"/>
                  </a:lnTo>
                  <a:lnTo>
                    <a:pt x="3327006" y="38519"/>
                  </a:lnTo>
                  <a:lnTo>
                    <a:pt x="3317087" y="38874"/>
                  </a:lnTo>
                  <a:lnTo>
                    <a:pt x="3261957" y="41579"/>
                  </a:lnTo>
                  <a:lnTo>
                    <a:pt x="3151708" y="47396"/>
                  </a:lnTo>
                  <a:lnTo>
                    <a:pt x="3096564" y="50114"/>
                  </a:lnTo>
                  <a:lnTo>
                    <a:pt x="3078518" y="50533"/>
                  </a:lnTo>
                  <a:lnTo>
                    <a:pt x="3042374" y="50266"/>
                  </a:lnTo>
                  <a:lnTo>
                    <a:pt x="3024314" y="50482"/>
                  </a:lnTo>
                  <a:lnTo>
                    <a:pt x="2998597" y="51422"/>
                  </a:lnTo>
                  <a:lnTo>
                    <a:pt x="2921482" y="55067"/>
                  </a:lnTo>
                  <a:lnTo>
                    <a:pt x="2906839" y="55905"/>
                  </a:lnTo>
                  <a:lnTo>
                    <a:pt x="2899537" y="56134"/>
                  </a:lnTo>
                  <a:lnTo>
                    <a:pt x="2838462" y="52044"/>
                  </a:lnTo>
                  <a:lnTo>
                    <a:pt x="2771292" y="46431"/>
                  </a:lnTo>
                  <a:lnTo>
                    <a:pt x="2731300" y="40995"/>
                  </a:lnTo>
                  <a:lnTo>
                    <a:pt x="2681859" y="32702"/>
                  </a:lnTo>
                  <a:lnTo>
                    <a:pt x="2632138" y="25831"/>
                  </a:lnTo>
                  <a:lnTo>
                    <a:pt x="2582811" y="16802"/>
                  </a:lnTo>
                  <a:lnTo>
                    <a:pt x="2534589" y="2057"/>
                  </a:lnTo>
                  <a:lnTo>
                    <a:pt x="2527744" y="381"/>
                  </a:lnTo>
                  <a:lnTo>
                    <a:pt x="2520365" y="0"/>
                  </a:lnTo>
                  <a:lnTo>
                    <a:pt x="2505240" y="495"/>
                  </a:lnTo>
                  <a:lnTo>
                    <a:pt x="2251379" y="342"/>
                  </a:lnTo>
                  <a:lnTo>
                    <a:pt x="2193036" y="444"/>
                  </a:lnTo>
                  <a:lnTo>
                    <a:pt x="2175802" y="647"/>
                  </a:lnTo>
                  <a:lnTo>
                    <a:pt x="2141347" y="1346"/>
                  </a:lnTo>
                  <a:lnTo>
                    <a:pt x="2124113" y="1600"/>
                  </a:lnTo>
                  <a:lnTo>
                    <a:pt x="2108454" y="1651"/>
                  </a:lnTo>
                  <a:lnTo>
                    <a:pt x="2077148" y="1524"/>
                  </a:lnTo>
                  <a:lnTo>
                    <a:pt x="2061502" y="1625"/>
                  </a:lnTo>
                  <a:lnTo>
                    <a:pt x="2035721" y="2044"/>
                  </a:lnTo>
                  <a:lnTo>
                    <a:pt x="1958403" y="3632"/>
                  </a:lnTo>
                  <a:lnTo>
                    <a:pt x="1947494" y="4076"/>
                  </a:lnTo>
                  <a:lnTo>
                    <a:pt x="1936559" y="4635"/>
                  </a:lnTo>
                  <a:lnTo>
                    <a:pt x="1925688" y="4787"/>
                  </a:lnTo>
                  <a:lnTo>
                    <a:pt x="1914944" y="4000"/>
                  </a:lnTo>
                  <a:lnTo>
                    <a:pt x="1876844" y="419"/>
                  </a:lnTo>
                  <a:lnTo>
                    <a:pt x="1839010" y="317"/>
                  </a:lnTo>
                  <a:lnTo>
                    <a:pt x="1801393" y="4140"/>
                  </a:lnTo>
                  <a:lnTo>
                    <a:pt x="1763903" y="12382"/>
                  </a:lnTo>
                  <a:lnTo>
                    <a:pt x="1748510" y="16027"/>
                  </a:lnTo>
                  <a:lnTo>
                    <a:pt x="1732864" y="18757"/>
                  </a:lnTo>
                  <a:lnTo>
                    <a:pt x="1586090" y="44462"/>
                  </a:lnTo>
                  <a:lnTo>
                    <a:pt x="1564500" y="49072"/>
                  </a:lnTo>
                  <a:lnTo>
                    <a:pt x="1553692" y="51244"/>
                  </a:lnTo>
                  <a:lnTo>
                    <a:pt x="1542834" y="52781"/>
                  </a:lnTo>
                  <a:lnTo>
                    <a:pt x="1495132" y="56769"/>
                  </a:lnTo>
                  <a:lnTo>
                    <a:pt x="1447355" y="60261"/>
                  </a:lnTo>
                  <a:lnTo>
                    <a:pt x="1399819" y="64897"/>
                  </a:lnTo>
                  <a:lnTo>
                    <a:pt x="1352829" y="72275"/>
                  </a:lnTo>
                  <a:lnTo>
                    <a:pt x="1321663" y="74523"/>
                  </a:lnTo>
                  <a:lnTo>
                    <a:pt x="1291310" y="71767"/>
                  </a:lnTo>
                  <a:lnTo>
                    <a:pt x="1261275" y="68630"/>
                  </a:lnTo>
                  <a:lnTo>
                    <a:pt x="1231074" y="69786"/>
                  </a:lnTo>
                  <a:lnTo>
                    <a:pt x="1216571" y="71805"/>
                  </a:lnTo>
                  <a:lnTo>
                    <a:pt x="1201991" y="73393"/>
                  </a:lnTo>
                  <a:lnTo>
                    <a:pt x="1172768" y="76238"/>
                  </a:lnTo>
                  <a:lnTo>
                    <a:pt x="1131354" y="81038"/>
                  </a:lnTo>
                  <a:lnTo>
                    <a:pt x="1110640" y="83121"/>
                  </a:lnTo>
                  <a:lnTo>
                    <a:pt x="1089888" y="84404"/>
                  </a:lnTo>
                  <a:lnTo>
                    <a:pt x="1057478" y="88188"/>
                  </a:lnTo>
                  <a:lnTo>
                    <a:pt x="1006906" y="96901"/>
                  </a:lnTo>
                  <a:lnTo>
                    <a:pt x="947445" y="108686"/>
                  </a:lnTo>
                  <a:lnTo>
                    <a:pt x="888365" y="121691"/>
                  </a:lnTo>
                  <a:lnTo>
                    <a:pt x="838911" y="134061"/>
                  </a:lnTo>
                  <a:lnTo>
                    <a:pt x="805357" y="145288"/>
                  </a:lnTo>
                  <a:lnTo>
                    <a:pt x="802157" y="146227"/>
                  </a:lnTo>
                  <a:lnTo>
                    <a:pt x="766800" y="165061"/>
                  </a:lnTo>
                  <a:lnTo>
                    <a:pt x="734466" y="182676"/>
                  </a:lnTo>
                  <a:lnTo>
                    <a:pt x="701802" y="199478"/>
                  </a:lnTo>
                  <a:lnTo>
                    <a:pt x="668388" y="214401"/>
                  </a:lnTo>
                  <a:lnTo>
                    <a:pt x="620433" y="233718"/>
                  </a:lnTo>
                  <a:lnTo>
                    <a:pt x="572630" y="253314"/>
                  </a:lnTo>
                  <a:lnTo>
                    <a:pt x="525094" y="273481"/>
                  </a:lnTo>
                  <a:lnTo>
                    <a:pt x="477862" y="294500"/>
                  </a:lnTo>
                  <a:lnTo>
                    <a:pt x="431050" y="316699"/>
                  </a:lnTo>
                  <a:lnTo>
                    <a:pt x="388061" y="338683"/>
                  </a:lnTo>
                  <a:lnTo>
                    <a:pt x="347408" y="363016"/>
                  </a:lnTo>
                  <a:lnTo>
                    <a:pt x="310121" y="391845"/>
                  </a:lnTo>
                  <a:lnTo>
                    <a:pt x="277241" y="427291"/>
                  </a:lnTo>
                  <a:lnTo>
                    <a:pt x="267004" y="439229"/>
                  </a:lnTo>
                  <a:lnTo>
                    <a:pt x="255600" y="450329"/>
                  </a:lnTo>
                  <a:lnTo>
                    <a:pt x="243382" y="460641"/>
                  </a:lnTo>
                  <a:lnTo>
                    <a:pt x="230746" y="470281"/>
                  </a:lnTo>
                  <a:lnTo>
                    <a:pt x="194754" y="500913"/>
                  </a:lnTo>
                  <a:lnTo>
                    <a:pt x="164376" y="535686"/>
                  </a:lnTo>
                  <a:lnTo>
                    <a:pt x="139230" y="574446"/>
                  </a:lnTo>
                  <a:lnTo>
                    <a:pt x="118897" y="617042"/>
                  </a:lnTo>
                  <a:lnTo>
                    <a:pt x="111556" y="633717"/>
                  </a:lnTo>
                  <a:lnTo>
                    <a:pt x="103289" y="650062"/>
                  </a:lnTo>
                  <a:lnTo>
                    <a:pt x="94234" y="665988"/>
                  </a:lnTo>
                  <a:lnTo>
                    <a:pt x="84518" y="681456"/>
                  </a:lnTo>
                  <a:lnTo>
                    <a:pt x="61950" y="719950"/>
                  </a:lnTo>
                  <a:lnTo>
                    <a:pt x="44678" y="760056"/>
                  </a:lnTo>
                  <a:lnTo>
                    <a:pt x="33680" y="802259"/>
                  </a:lnTo>
                  <a:lnTo>
                    <a:pt x="28829" y="860183"/>
                  </a:lnTo>
                  <a:lnTo>
                    <a:pt x="26136" y="873353"/>
                  </a:lnTo>
                  <a:lnTo>
                    <a:pt x="22834" y="886523"/>
                  </a:lnTo>
                  <a:lnTo>
                    <a:pt x="19939" y="899718"/>
                  </a:lnTo>
                  <a:lnTo>
                    <a:pt x="14185" y="928547"/>
                  </a:lnTo>
                  <a:lnTo>
                    <a:pt x="8153" y="957376"/>
                  </a:lnTo>
                  <a:lnTo>
                    <a:pt x="3263" y="986243"/>
                  </a:lnTo>
                  <a:lnTo>
                    <a:pt x="927" y="1015161"/>
                  </a:lnTo>
                  <a:lnTo>
                    <a:pt x="685" y="1063193"/>
                  </a:lnTo>
                  <a:lnTo>
                    <a:pt x="1536" y="1111262"/>
                  </a:lnTo>
                  <a:lnTo>
                    <a:pt x="4114" y="1207414"/>
                  </a:lnTo>
                  <a:lnTo>
                    <a:pt x="4673" y="1255483"/>
                  </a:lnTo>
                  <a:lnTo>
                    <a:pt x="4343" y="1302575"/>
                  </a:lnTo>
                  <a:lnTo>
                    <a:pt x="3467" y="1349654"/>
                  </a:lnTo>
                  <a:lnTo>
                    <a:pt x="1079" y="1443824"/>
                  </a:lnTo>
                  <a:lnTo>
                    <a:pt x="12" y="1490916"/>
                  </a:lnTo>
                  <a:lnTo>
                    <a:pt x="0" y="1501978"/>
                  </a:lnTo>
                  <a:lnTo>
                    <a:pt x="939" y="1535214"/>
                  </a:lnTo>
                  <a:lnTo>
                    <a:pt x="2717" y="1585556"/>
                  </a:lnTo>
                  <a:lnTo>
                    <a:pt x="4991" y="1635950"/>
                  </a:lnTo>
                  <a:lnTo>
                    <a:pt x="5613" y="1686153"/>
                  </a:lnTo>
                  <a:lnTo>
                    <a:pt x="2501" y="1735937"/>
                  </a:lnTo>
                  <a:lnTo>
                    <a:pt x="190" y="1782191"/>
                  </a:lnTo>
                  <a:lnTo>
                    <a:pt x="2578" y="1827987"/>
                  </a:lnTo>
                  <a:lnTo>
                    <a:pt x="7569" y="1873504"/>
                  </a:lnTo>
                  <a:lnTo>
                    <a:pt x="13017" y="1918919"/>
                  </a:lnTo>
                  <a:lnTo>
                    <a:pt x="16840" y="1964385"/>
                  </a:lnTo>
                  <a:lnTo>
                    <a:pt x="16903" y="2010092"/>
                  </a:lnTo>
                  <a:lnTo>
                    <a:pt x="16725" y="2013153"/>
                  </a:lnTo>
                  <a:lnTo>
                    <a:pt x="19265" y="2016277"/>
                  </a:lnTo>
                  <a:lnTo>
                    <a:pt x="31407" y="2126538"/>
                  </a:lnTo>
                  <a:lnTo>
                    <a:pt x="33489" y="2143544"/>
                  </a:lnTo>
                  <a:lnTo>
                    <a:pt x="35699" y="2160536"/>
                  </a:lnTo>
                  <a:lnTo>
                    <a:pt x="37782" y="2177529"/>
                  </a:lnTo>
                  <a:lnTo>
                    <a:pt x="39446" y="2194560"/>
                  </a:lnTo>
                  <a:lnTo>
                    <a:pt x="43383" y="2240775"/>
                  </a:lnTo>
                  <a:lnTo>
                    <a:pt x="46888" y="2287003"/>
                  </a:lnTo>
                  <a:lnTo>
                    <a:pt x="48501" y="2333333"/>
                  </a:lnTo>
                  <a:lnTo>
                    <a:pt x="45821" y="2404313"/>
                  </a:lnTo>
                  <a:lnTo>
                    <a:pt x="46342" y="2428849"/>
                  </a:lnTo>
                  <a:lnTo>
                    <a:pt x="47447" y="2453436"/>
                  </a:lnTo>
                  <a:lnTo>
                    <a:pt x="48209" y="2477998"/>
                  </a:lnTo>
                  <a:lnTo>
                    <a:pt x="48221" y="2491295"/>
                  </a:lnTo>
                  <a:lnTo>
                    <a:pt x="47523" y="2531199"/>
                  </a:lnTo>
                  <a:lnTo>
                    <a:pt x="46799" y="2604871"/>
                  </a:lnTo>
                  <a:lnTo>
                    <a:pt x="46596" y="2645118"/>
                  </a:lnTo>
                  <a:lnTo>
                    <a:pt x="46685" y="2692146"/>
                  </a:lnTo>
                  <a:lnTo>
                    <a:pt x="46101" y="2836278"/>
                  </a:lnTo>
                  <a:lnTo>
                    <a:pt x="46634" y="2877705"/>
                  </a:lnTo>
                  <a:lnTo>
                    <a:pt x="48399" y="2951315"/>
                  </a:lnTo>
                  <a:lnTo>
                    <a:pt x="49390" y="2973171"/>
                  </a:lnTo>
                  <a:lnTo>
                    <a:pt x="49847" y="2984093"/>
                  </a:lnTo>
                  <a:lnTo>
                    <a:pt x="49949" y="2995015"/>
                  </a:lnTo>
                  <a:lnTo>
                    <a:pt x="48755" y="3046844"/>
                  </a:lnTo>
                  <a:lnTo>
                    <a:pt x="47155" y="3098685"/>
                  </a:lnTo>
                  <a:lnTo>
                    <a:pt x="45859" y="3150514"/>
                  </a:lnTo>
                  <a:lnTo>
                    <a:pt x="45605" y="3202292"/>
                  </a:lnTo>
                  <a:lnTo>
                    <a:pt x="47129" y="3253968"/>
                  </a:lnTo>
                  <a:lnTo>
                    <a:pt x="47967" y="3300628"/>
                  </a:lnTo>
                  <a:lnTo>
                    <a:pt x="46520" y="3347034"/>
                  </a:lnTo>
                  <a:lnTo>
                    <a:pt x="44030" y="3393313"/>
                  </a:lnTo>
                  <a:lnTo>
                    <a:pt x="41744" y="3439579"/>
                  </a:lnTo>
                  <a:lnTo>
                    <a:pt x="38900" y="3487458"/>
                  </a:lnTo>
                  <a:lnTo>
                    <a:pt x="34696" y="3535286"/>
                  </a:lnTo>
                  <a:lnTo>
                    <a:pt x="30111" y="3583089"/>
                  </a:lnTo>
                  <a:lnTo>
                    <a:pt x="26123" y="3630904"/>
                  </a:lnTo>
                  <a:lnTo>
                    <a:pt x="23710" y="3678771"/>
                  </a:lnTo>
                  <a:lnTo>
                    <a:pt x="23431" y="3726624"/>
                  </a:lnTo>
                  <a:lnTo>
                    <a:pt x="24663" y="3774503"/>
                  </a:lnTo>
                  <a:lnTo>
                    <a:pt x="26568" y="3822420"/>
                  </a:lnTo>
                  <a:lnTo>
                    <a:pt x="28346" y="3870325"/>
                  </a:lnTo>
                  <a:lnTo>
                    <a:pt x="29146" y="3918242"/>
                  </a:lnTo>
                  <a:lnTo>
                    <a:pt x="28232" y="3973195"/>
                  </a:lnTo>
                  <a:lnTo>
                    <a:pt x="24130" y="4083100"/>
                  </a:lnTo>
                  <a:lnTo>
                    <a:pt x="23241" y="4138053"/>
                  </a:lnTo>
                  <a:lnTo>
                    <a:pt x="23863" y="4188917"/>
                  </a:lnTo>
                  <a:lnTo>
                    <a:pt x="25273" y="4239768"/>
                  </a:lnTo>
                  <a:lnTo>
                    <a:pt x="26949" y="4290619"/>
                  </a:lnTo>
                  <a:lnTo>
                    <a:pt x="28371" y="4341469"/>
                  </a:lnTo>
                  <a:lnTo>
                    <a:pt x="29057" y="4392320"/>
                  </a:lnTo>
                  <a:lnTo>
                    <a:pt x="28384" y="4443577"/>
                  </a:lnTo>
                  <a:lnTo>
                    <a:pt x="26619" y="4494835"/>
                  </a:lnTo>
                  <a:lnTo>
                    <a:pt x="24574" y="4546104"/>
                  </a:lnTo>
                  <a:lnTo>
                    <a:pt x="23012" y="4597374"/>
                  </a:lnTo>
                  <a:lnTo>
                    <a:pt x="22479" y="4636465"/>
                  </a:lnTo>
                  <a:lnTo>
                    <a:pt x="22377" y="4675556"/>
                  </a:lnTo>
                  <a:lnTo>
                    <a:pt x="22567" y="4714659"/>
                  </a:lnTo>
                  <a:lnTo>
                    <a:pt x="22923" y="4753749"/>
                  </a:lnTo>
                  <a:lnTo>
                    <a:pt x="22339" y="4810264"/>
                  </a:lnTo>
                  <a:lnTo>
                    <a:pt x="21297" y="4866881"/>
                  </a:lnTo>
                  <a:lnTo>
                    <a:pt x="22453" y="4923129"/>
                  </a:lnTo>
                  <a:lnTo>
                    <a:pt x="28460" y="4978552"/>
                  </a:lnTo>
                  <a:lnTo>
                    <a:pt x="38430" y="5030190"/>
                  </a:lnTo>
                  <a:lnTo>
                    <a:pt x="50787" y="5081587"/>
                  </a:lnTo>
                  <a:lnTo>
                    <a:pt x="65544" y="5132413"/>
                  </a:lnTo>
                  <a:lnTo>
                    <a:pt x="82727" y="5182336"/>
                  </a:lnTo>
                  <a:lnTo>
                    <a:pt x="102362" y="5231041"/>
                  </a:lnTo>
                  <a:lnTo>
                    <a:pt x="127050" y="5281257"/>
                  </a:lnTo>
                  <a:lnTo>
                    <a:pt x="156235" y="5329733"/>
                  </a:lnTo>
                  <a:lnTo>
                    <a:pt x="189153" y="5375872"/>
                  </a:lnTo>
                  <a:lnTo>
                    <a:pt x="224980" y="5419141"/>
                  </a:lnTo>
                  <a:lnTo>
                    <a:pt x="233730" y="5428323"/>
                  </a:lnTo>
                  <a:lnTo>
                    <a:pt x="228511" y="5429936"/>
                  </a:lnTo>
                  <a:lnTo>
                    <a:pt x="186067" y="5445988"/>
                  </a:lnTo>
                  <a:lnTo>
                    <a:pt x="146189" y="5469699"/>
                  </a:lnTo>
                  <a:lnTo>
                    <a:pt x="98285" y="5536285"/>
                  </a:lnTo>
                  <a:lnTo>
                    <a:pt x="75679" y="5581497"/>
                  </a:lnTo>
                  <a:lnTo>
                    <a:pt x="56349" y="5628170"/>
                  </a:lnTo>
                  <a:lnTo>
                    <a:pt x="40360" y="5676125"/>
                  </a:lnTo>
                  <a:lnTo>
                    <a:pt x="27800" y="5725185"/>
                  </a:lnTo>
                  <a:lnTo>
                    <a:pt x="18732" y="5775172"/>
                  </a:lnTo>
                  <a:lnTo>
                    <a:pt x="16027" y="5800077"/>
                  </a:lnTo>
                  <a:lnTo>
                    <a:pt x="16548" y="5813425"/>
                  </a:lnTo>
                  <a:lnTo>
                    <a:pt x="17665" y="5866308"/>
                  </a:lnTo>
                  <a:lnTo>
                    <a:pt x="15836" y="5918619"/>
                  </a:lnTo>
                  <a:lnTo>
                    <a:pt x="13817" y="5933821"/>
                  </a:lnTo>
                  <a:lnTo>
                    <a:pt x="18732" y="5979198"/>
                  </a:lnTo>
                  <a:lnTo>
                    <a:pt x="27800" y="6029185"/>
                  </a:lnTo>
                  <a:lnTo>
                    <a:pt x="40360" y="6078245"/>
                  </a:lnTo>
                  <a:lnTo>
                    <a:pt x="56349" y="6126200"/>
                  </a:lnTo>
                  <a:lnTo>
                    <a:pt x="75679" y="6172873"/>
                  </a:lnTo>
                  <a:lnTo>
                    <a:pt x="98285" y="6218085"/>
                  </a:lnTo>
                  <a:lnTo>
                    <a:pt x="124091" y="6261659"/>
                  </a:lnTo>
                  <a:lnTo>
                    <a:pt x="153022" y="6303416"/>
                  </a:lnTo>
                  <a:lnTo>
                    <a:pt x="185013" y="6343167"/>
                  </a:lnTo>
                  <a:lnTo>
                    <a:pt x="219964" y="6380747"/>
                  </a:lnTo>
                  <a:lnTo>
                    <a:pt x="257543" y="6415697"/>
                  </a:lnTo>
                  <a:lnTo>
                    <a:pt x="297294" y="6447688"/>
                  </a:lnTo>
                  <a:lnTo>
                    <a:pt x="339051" y="6476619"/>
                  </a:lnTo>
                  <a:lnTo>
                    <a:pt x="382625" y="6502425"/>
                  </a:lnTo>
                  <a:lnTo>
                    <a:pt x="427672" y="6524955"/>
                  </a:lnTo>
                  <a:lnTo>
                    <a:pt x="474510" y="6544361"/>
                  </a:lnTo>
                  <a:lnTo>
                    <a:pt x="522465" y="6560350"/>
                  </a:lnTo>
                  <a:lnTo>
                    <a:pt x="571525" y="6572910"/>
                  </a:lnTo>
                  <a:lnTo>
                    <a:pt x="621512" y="6581978"/>
                  </a:lnTo>
                  <a:lnTo>
                    <a:pt x="672236" y="6587477"/>
                  </a:lnTo>
                  <a:lnTo>
                    <a:pt x="723531" y="6589319"/>
                  </a:lnTo>
                  <a:lnTo>
                    <a:pt x="2975572" y="6589319"/>
                  </a:lnTo>
                  <a:lnTo>
                    <a:pt x="3142653" y="6582143"/>
                  </a:lnTo>
                  <a:lnTo>
                    <a:pt x="3183636" y="6579806"/>
                  </a:lnTo>
                  <a:lnTo>
                    <a:pt x="3224631" y="6576276"/>
                  </a:lnTo>
                  <a:lnTo>
                    <a:pt x="3265360" y="6571018"/>
                  </a:lnTo>
                  <a:lnTo>
                    <a:pt x="3305543" y="6563487"/>
                  </a:lnTo>
                  <a:lnTo>
                    <a:pt x="3353854" y="6553771"/>
                  </a:lnTo>
                  <a:lnTo>
                    <a:pt x="3402279" y="6545859"/>
                  </a:lnTo>
                  <a:lnTo>
                    <a:pt x="3450818" y="6539497"/>
                  </a:lnTo>
                  <a:lnTo>
                    <a:pt x="3499472" y="6534467"/>
                  </a:lnTo>
                  <a:lnTo>
                    <a:pt x="3548215" y="6530518"/>
                  </a:lnTo>
                  <a:lnTo>
                    <a:pt x="3597046" y="6527432"/>
                  </a:lnTo>
                  <a:lnTo>
                    <a:pt x="3743998" y="6520904"/>
                  </a:lnTo>
                  <a:lnTo>
                    <a:pt x="3793388" y="6517856"/>
                  </a:lnTo>
                  <a:lnTo>
                    <a:pt x="3842702" y="6512966"/>
                  </a:lnTo>
                  <a:lnTo>
                    <a:pt x="3891965" y="6506718"/>
                  </a:lnTo>
                  <a:lnTo>
                    <a:pt x="4091279" y="6476759"/>
                  </a:lnTo>
                  <a:lnTo>
                    <a:pt x="4453585" y="6418364"/>
                  </a:lnTo>
                  <a:lnTo>
                    <a:pt x="4504131" y="6405486"/>
                  </a:lnTo>
                  <a:lnTo>
                    <a:pt x="4529277" y="6399289"/>
                  </a:lnTo>
                  <a:lnTo>
                    <a:pt x="4554512" y="6396418"/>
                  </a:lnTo>
                  <a:lnTo>
                    <a:pt x="4606861" y="6391910"/>
                  </a:lnTo>
                  <a:lnTo>
                    <a:pt x="4654626" y="6380366"/>
                  </a:lnTo>
                  <a:lnTo>
                    <a:pt x="4697869" y="6343167"/>
                  </a:lnTo>
                  <a:lnTo>
                    <a:pt x="4729848" y="6303416"/>
                  </a:lnTo>
                  <a:lnTo>
                    <a:pt x="4758791" y="6261659"/>
                  </a:lnTo>
                  <a:lnTo>
                    <a:pt x="4784598" y="6218085"/>
                  </a:lnTo>
                  <a:lnTo>
                    <a:pt x="4807204" y="6172873"/>
                  </a:lnTo>
                  <a:lnTo>
                    <a:pt x="4826533" y="6126200"/>
                  </a:lnTo>
                  <a:lnTo>
                    <a:pt x="4842522" y="6078245"/>
                  </a:lnTo>
                  <a:lnTo>
                    <a:pt x="4855083" y="6029185"/>
                  </a:lnTo>
                  <a:lnTo>
                    <a:pt x="4864151" y="5979198"/>
                  </a:lnTo>
                  <a:lnTo>
                    <a:pt x="4869637" y="5928474"/>
                  </a:lnTo>
                  <a:lnTo>
                    <a:pt x="4871491" y="5877179"/>
                  </a:lnTo>
                  <a:lnTo>
                    <a:pt x="4869637" y="5825896"/>
                  </a:lnTo>
                  <a:lnTo>
                    <a:pt x="4864151" y="5775172"/>
                  </a:lnTo>
                  <a:lnTo>
                    <a:pt x="4855083" y="5725185"/>
                  </a:lnTo>
                  <a:lnTo>
                    <a:pt x="4842522" y="5676125"/>
                  </a:lnTo>
                  <a:lnTo>
                    <a:pt x="4826533" y="5628170"/>
                  </a:lnTo>
                  <a:lnTo>
                    <a:pt x="4807204" y="5581497"/>
                  </a:lnTo>
                  <a:lnTo>
                    <a:pt x="4784598" y="5536285"/>
                  </a:lnTo>
                  <a:lnTo>
                    <a:pt x="4758791" y="5492712"/>
                  </a:lnTo>
                  <a:lnTo>
                    <a:pt x="4729848" y="5450954"/>
                  </a:lnTo>
                  <a:lnTo>
                    <a:pt x="4697869" y="5411203"/>
                  </a:lnTo>
                  <a:lnTo>
                    <a:pt x="4662906" y="5373624"/>
                  </a:lnTo>
                  <a:lnTo>
                    <a:pt x="4645330" y="5357279"/>
                  </a:lnTo>
                  <a:lnTo>
                    <a:pt x="4648022" y="5351424"/>
                  </a:lnTo>
                  <a:lnTo>
                    <a:pt x="4668964" y="5306263"/>
                  </a:lnTo>
                  <a:lnTo>
                    <a:pt x="4691672" y="5262067"/>
                  </a:lnTo>
                  <a:lnTo>
                    <a:pt x="4696587" y="5249964"/>
                  </a:lnTo>
                  <a:lnTo>
                    <a:pt x="4699520" y="5236756"/>
                  </a:lnTo>
                  <a:lnTo>
                    <a:pt x="4701730" y="5223129"/>
                  </a:lnTo>
                  <a:lnTo>
                    <a:pt x="4704448" y="5209718"/>
                  </a:lnTo>
                  <a:lnTo>
                    <a:pt x="4717402" y="5168138"/>
                  </a:lnTo>
                  <a:lnTo>
                    <a:pt x="4731321" y="5137861"/>
                  </a:lnTo>
                  <a:lnTo>
                    <a:pt x="4742281" y="5106822"/>
                  </a:lnTo>
                  <a:lnTo>
                    <a:pt x="4749939" y="5074805"/>
                  </a:lnTo>
                  <a:lnTo>
                    <a:pt x="4753889" y="5041620"/>
                  </a:lnTo>
                  <a:lnTo>
                    <a:pt x="4755489" y="5032349"/>
                  </a:lnTo>
                  <a:lnTo>
                    <a:pt x="4758575" y="5023180"/>
                  </a:lnTo>
                  <a:lnTo>
                    <a:pt x="4762182" y="5014023"/>
                  </a:lnTo>
                  <a:lnTo>
                    <a:pt x="4765345" y="5004803"/>
                  </a:lnTo>
                  <a:lnTo>
                    <a:pt x="4792802" y="4909070"/>
                  </a:lnTo>
                  <a:lnTo>
                    <a:pt x="4806391" y="4861166"/>
                  </a:lnTo>
                  <a:lnTo>
                    <a:pt x="4819586" y="4813173"/>
                  </a:lnTo>
                  <a:lnTo>
                    <a:pt x="4832159" y="4765014"/>
                  </a:lnTo>
                  <a:lnTo>
                    <a:pt x="4835029" y="4728705"/>
                  </a:lnTo>
                  <a:lnTo>
                    <a:pt x="4834306" y="4709985"/>
                  </a:lnTo>
                  <a:lnTo>
                    <a:pt x="4834166" y="4691367"/>
                  </a:lnTo>
                  <a:lnTo>
                    <a:pt x="4838192" y="4642536"/>
                  </a:lnTo>
                  <a:lnTo>
                    <a:pt x="4844885" y="4597730"/>
                  </a:lnTo>
                  <a:lnTo>
                    <a:pt x="4852886" y="4553204"/>
                  </a:lnTo>
                  <a:lnTo>
                    <a:pt x="4862881" y="4509071"/>
                  </a:lnTo>
                  <a:lnTo>
                    <a:pt x="4875593" y="4465459"/>
                  </a:lnTo>
                  <a:lnTo>
                    <a:pt x="4878705" y="4452620"/>
                  </a:lnTo>
                  <a:lnTo>
                    <a:pt x="4880216" y="4439209"/>
                  </a:lnTo>
                  <a:lnTo>
                    <a:pt x="4880673" y="4425556"/>
                  </a:lnTo>
                  <a:lnTo>
                    <a:pt x="4880622" y="4412005"/>
                  </a:lnTo>
                  <a:lnTo>
                    <a:pt x="4879962" y="4363148"/>
                  </a:lnTo>
                  <a:lnTo>
                    <a:pt x="4878108" y="4265447"/>
                  </a:lnTo>
                  <a:lnTo>
                    <a:pt x="4877447" y="4216590"/>
                  </a:lnTo>
                  <a:lnTo>
                    <a:pt x="4877308" y="4167746"/>
                  </a:lnTo>
                  <a:lnTo>
                    <a:pt x="4877892" y="4117810"/>
                  </a:lnTo>
                  <a:lnTo>
                    <a:pt x="4878997" y="4067873"/>
                  </a:lnTo>
                  <a:lnTo>
                    <a:pt x="4881677" y="3968000"/>
                  </a:lnTo>
                  <a:lnTo>
                    <a:pt x="4882693" y="3918064"/>
                  </a:lnTo>
                  <a:lnTo>
                    <a:pt x="4882299" y="3898557"/>
                  </a:lnTo>
                  <a:lnTo>
                    <a:pt x="4879772" y="3859530"/>
                  </a:lnTo>
                  <a:lnTo>
                    <a:pt x="4879238" y="3840022"/>
                  </a:lnTo>
                  <a:lnTo>
                    <a:pt x="4879619" y="3786111"/>
                  </a:lnTo>
                  <a:lnTo>
                    <a:pt x="4880178" y="3732199"/>
                  </a:lnTo>
                  <a:lnTo>
                    <a:pt x="4881473" y="3624376"/>
                  </a:lnTo>
                  <a:lnTo>
                    <a:pt x="4882769" y="3494621"/>
                  </a:lnTo>
                  <a:lnTo>
                    <a:pt x="4882845" y="3456698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220269" y="8267538"/>
              <a:ext cx="4883150" cy="1447165"/>
            </a:xfrm>
            <a:custGeom>
              <a:avLst/>
              <a:gdLst/>
              <a:ahLst/>
              <a:cxnLst/>
              <a:rect l="l" t="t" r="r" b="b"/>
              <a:pathLst>
                <a:path w="4883150" h="1447165">
                  <a:moveTo>
                    <a:pt x="2" y="723527"/>
                  </a:moveTo>
                  <a:lnTo>
                    <a:pt x="1877" y="775636"/>
                  </a:lnTo>
                  <a:lnTo>
                    <a:pt x="7456" y="827173"/>
                  </a:lnTo>
                  <a:lnTo>
                    <a:pt x="16663" y="877956"/>
                  </a:lnTo>
                  <a:lnTo>
                    <a:pt x="29424" y="927802"/>
                  </a:lnTo>
                  <a:lnTo>
                    <a:pt x="45662" y="976529"/>
                  </a:lnTo>
                  <a:lnTo>
                    <a:pt x="65302" y="1023954"/>
                  </a:lnTo>
                  <a:lnTo>
                    <a:pt x="88269" y="1069895"/>
                  </a:lnTo>
                  <a:lnTo>
                    <a:pt x="114488" y="1114170"/>
                  </a:lnTo>
                  <a:lnTo>
                    <a:pt x="143882" y="1156595"/>
                  </a:lnTo>
                  <a:lnTo>
                    <a:pt x="176376" y="1196988"/>
                  </a:lnTo>
                  <a:lnTo>
                    <a:pt x="211895" y="1235168"/>
                  </a:lnTo>
                  <a:lnTo>
                    <a:pt x="250069" y="1270692"/>
                  </a:lnTo>
                  <a:lnTo>
                    <a:pt x="290459" y="1303193"/>
                  </a:lnTo>
                  <a:lnTo>
                    <a:pt x="332883" y="1332594"/>
                  </a:lnTo>
                  <a:lnTo>
                    <a:pt x="377156" y="1358820"/>
                  </a:lnTo>
                  <a:lnTo>
                    <a:pt x="423098" y="1381794"/>
                  </a:lnTo>
                  <a:lnTo>
                    <a:pt x="470526" y="1401442"/>
                  </a:lnTo>
                  <a:lnTo>
                    <a:pt x="519256" y="1417688"/>
                  </a:lnTo>
                  <a:lnTo>
                    <a:pt x="569107" y="1430455"/>
                  </a:lnTo>
                  <a:lnTo>
                    <a:pt x="619895" y="1439669"/>
                  </a:lnTo>
                  <a:lnTo>
                    <a:pt x="671439" y="1445253"/>
                  </a:lnTo>
                  <a:lnTo>
                    <a:pt x="723555" y="1447131"/>
                  </a:lnTo>
                  <a:lnTo>
                    <a:pt x="4159345" y="1447132"/>
                  </a:lnTo>
                  <a:lnTo>
                    <a:pt x="4211459" y="1445256"/>
                  </a:lnTo>
                  <a:lnTo>
                    <a:pt x="4263003" y="1439677"/>
                  </a:lnTo>
                  <a:lnTo>
                    <a:pt x="4313793" y="1430468"/>
                  </a:lnTo>
                  <a:lnTo>
                    <a:pt x="4363646" y="1417705"/>
                  </a:lnTo>
                  <a:lnTo>
                    <a:pt x="4412380" y="1401464"/>
                  </a:lnTo>
                  <a:lnTo>
                    <a:pt x="4459810" y="1381820"/>
                  </a:lnTo>
                  <a:lnTo>
                    <a:pt x="4505756" y="1358848"/>
                  </a:lnTo>
                  <a:lnTo>
                    <a:pt x="4550034" y="1332625"/>
                  </a:lnTo>
                  <a:lnTo>
                    <a:pt x="4592462" y="1303226"/>
                  </a:lnTo>
                  <a:lnTo>
                    <a:pt x="4632857" y="1270726"/>
                  </a:lnTo>
                  <a:lnTo>
                    <a:pt x="4671036" y="1235202"/>
                  </a:lnTo>
                  <a:lnTo>
                    <a:pt x="4706560" y="1197023"/>
                  </a:lnTo>
                  <a:lnTo>
                    <a:pt x="4739059" y="1156628"/>
                  </a:lnTo>
                  <a:lnTo>
                    <a:pt x="4768458" y="1114201"/>
                  </a:lnTo>
                  <a:lnTo>
                    <a:pt x="4794680" y="1069925"/>
                  </a:lnTo>
                  <a:lnTo>
                    <a:pt x="4817651" y="1023981"/>
                  </a:lnTo>
                  <a:lnTo>
                    <a:pt x="4837295" y="976552"/>
                  </a:lnTo>
                  <a:lnTo>
                    <a:pt x="4853536" y="927822"/>
                  </a:lnTo>
                  <a:lnTo>
                    <a:pt x="4866299" y="877971"/>
                  </a:lnTo>
                  <a:lnTo>
                    <a:pt x="4875508" y="827184"/>
                  </a:lnTo>
                  <a:lnTo>
                    <a:pt x="4881088" y="775643"/>
                  </a:lnTo>
                  <a:lnTo>
                    <a:pt x="4882963" y="723529"/>
                  </a:lnTo>
                  <a:lnTo>
                    <a:pt x="4881083" y="671416"/>
                  </a:lnTo>
                  <a:lnTo>
                    <a:pt x="4875498" y="619876"/>
                  </a:lnTo>
                  <a:lnTo>
                    <a:pt x="4866284" y="569091"/>
                  </a:lnTo>
                  <a:lnTo>
                    <a:pt x="4853517" y="519243"/>
                  </a:lnTo>
                  <a:lnTo>
                    <a:pt x="4837272" y="470515"/>
                  </a:lnTo>
                  <a:lnTo>
                    <a:pt x="4817625" y="423090"/>
                  </a:lnTo>
                  <a:lnTo>
                    <a:pt x="4794651" y="377151"/>
                  </a:lnTo>
                  <a:lnTo>
                    <a:pt x="4768426" y="332878"/>
                  </a:lnTo>
                  <a:lnTo>
                    <a:pt x="4739026" y="290456"/>
                  </a:lnTo>
                  <a:lnTo>
                    <a:pt x="4706526" y="250067"/>
                  </a:lnTo>
                  <a:lnTo>
                    <a:pt x="4671002" y="211893"/>
                  </a:lnTo>
                  <a:lnTo>
                    <a:pt x="4632823" y="176374"/>
                  </a:lnTo>
                  <a:lnTo>
                    <a:pt x="4592430" y="143879"/>
                  </a:lnTo>
                  <a:lnTo>
                    <a:pt x="4550004" y="114485"/>
                  </a:lnTo>
                  <a:lnTo>
                    <a:pt x="4505728" y="88266"/>
                  </a:lnTo>
                  <a:lnTo>
                    <a:pt x="4459786" y="65298"/>
                  </a:lnTo>
                  <a:lnTo>
                    <a:pt x="4412359" y="45657"/>
                  </a:lnTo>
                  <a:lnTo>
                    <a:pt x="4363630" y="29418"/>
                  </a:lnTo>
                  <a:lnTo>
                    <a:pt x="4313781" y="16657"/>
                  </a:lnTo>
                  <a:lnTo>
                    <a:pt x="4262996" y="7450"/>
                  </a:lnTo>
                  <a:lnTo>
                    <a:pt x="4211456" y="1871"/>
                  </a:lnTo>
                  <a:lnTo>
                    <a:pt x="4159396" y="1"/>
                  </a:lnTo>
                  <a:lnTo>
                    <a:pt x="723558" y="0"/>
                  </a:lnTo>
                  <a:lnTo>
                    <a:pt x="671447" y="1877"/>
                  </a:lnTo>
                  <a:lnTo>
                    <a:pt x="619909" y="7460"/>
                  </a:lnTo>
                  <a:lnTo>
                    <a:pt x="569125" y="16671"/>
                  </a:lnTo>
                  <a:lnTo>
                    <a:pt x="519279" y="29436"/>
                  </a:lnTo>
                  <a:lnTo>
                    <a:pt x="470553" y="45678"/>
                  </a:lnTo>
                  <a:lnTo>
                    <a:pt x="423129" y="65322"/>
                  </a:lnTo>
                  <a:lnTo>
                    <a:pt x="377190" y="88292"/>
                  </a:lnTo>
                  <a:lnTo>
                    <a:pt x="332918" y="114513"/>
                  </a:lnTo>
                  <a:lnTo>
                    <a:pt x="290497" y="143909"/>
                  </a:lnTo>
                  <a:lnTo>
                    <a:pt x="250107" y="176404"/>
                  </a:lnTo>
                  <a:lnTo>
                    <a:pt x="211933" y="211923"/>
                  </a:lnTo>
                  <a:lnTo>
                    <a:pt x="176413" y="250097"/>
                  </a:lnTo>
                  <a:lnTo>
                    <a:pt x="143918" y="290485"/>
                  </a:lnTo>
                  <a:lnTo>
                    <a:pt x="114522" y="332906"/>
                  </a:lnTo>
                  <a:lnTo>
                    <a:pt x="88301" y="377176"/>
                  </a:lnTo>
                  <a:lnTo>
                    <a:pt x="65331" y="423113"/>
                  </a:lnTo>
                  <a:lnTo>
                    <a:pt x="45686" y="470534"/>
                  </a:lnTo>
                  <a:lnTo>
                    <a:pt x="29444" y="519258"/>
                  </a:lnTo>
                  <a:lnTo>
                    <a:pt x="16679" y="569102"/>
                  </a:lnTo>
                  <a:lnTo>
                    <a:pt x="7466" y="619883"/>
                  </a:lnTo>
                  <a:lnTo>
                    <a:pt x="1882" y="671419"/>
                  </a:lnTo>
                  <a:lnTo>
                    <a:pt x="0" y="723527"/>
                  </a:lnTo>
                </a:path>
              </a:pathLst>
            </a:custGeom>
            <a:ln w="190499">
              <a:solidFill>
                <a:srgbClr val="FF31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96728" y="2302979"/>
              <a:ext cx="4114800" cy="411480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319655" y="3125926"/>
              <a:ext cx="2476500" cy="2476500"/>
            </a:xfrm>
            <a:custGeom>
              <a:avLst/>
              <a:gdLst/>
              <a:ahLst/>
              <a:cxnLst/>
              <a:rect l="l" t="t" r="r" b="b"/>
              <a:pathLst>
                <a:path w="2476500" h="2476500">
                  <a:moveTo>
                    <a:pt x="1851380" y="1238046"/>
                  </a:moveTo>
                  <a:lnTo>
                    <a:pt x="1849526" y="1190231"/>
                  </a:lnTo>
                  <a:lnTo>
                    <a:pt x="1844078" y="1143381"/>
                  </a:lnTo>
                  <a:lnTo>
                    <a:pt x="1835150" y="1097648"/>
                  </a:lnTo>
                  <a:lnTo>
                    <a:pt x="1822894" y="1053185"/>
                  </a:lnTo>
                  <a:lnTo>
                    <a:pt x="1807451" y="1010132"/>
                  </a:lnTo>
                  <a:lnTo>
                    <a:pt x="1788947" y="968629"/>
                  </a:lnTo>
                  <a:lnTo>
                    <a:pt x="1767522" y="928801"/>
                  </a:lnTo>
                  <a:lnTo>
                    <a:pt x="1743329" y="890803"/>
                  </a:lnTo>
                  <a:lnTo>
                    <a:pt x="1716481" y="854748"/>
                  </a:lnTo>
                  <a:lnTo>
                    <a:pt x="1687118" y="820801"/>
                  </a:lnTo>
                  <a:lnTo>
                    <a:pt x="1683740" y="817422"/>
                  </a:lnTo>
                  <a:lnTo>
                    <a:pt x="1683740" y="1238046"/>
                  </a:lnTo>
                  <a:lnTo>
                    <a:pt x="1681124" y="1286548"/>
                  </a:lnTo>
                  <a:lnTo>
                    <a:pt x="1673440" y="1333538"/>
                  </a:lnTo>
                  <a:lnTo>
                    <a:pt x="1660982" y="1378762"/>
                  </a:lnTo>
                  <a:lnTo>
                    <a:pt x="1644015" y="1421942"/>
                  </a:lnTo>
                  <a:lnTo>
                    <a:pt x="1622806" y="1462811"/>
                  </a:lnTo>
                  <a:lnTo>
                    <a:pt x="1597647" y="1501076"/>
                  </a:lnTo>
                  <a:lnTo>
                    <a:pt x="1568792" y="1536484"/>
                  </a:lnTo>
                  <a:lnTo>
                    <a:pt x="1536522" y="1568754"/>
                  </a:lnTo>
                  <a:lnTo>
                    <a:pt x="1501114" y="1597609"/>
                  </a:lnTo>
                  <a:lnTo>
                    <a:pt x="1462836" y="1622767"/>
                  </a:lnTo>
                  <a:lnTo>
                    <a:pt x="1421980" y="1643976"/>
                  </a:lnTo>
                  <a:lnTo>
                    <a:pt x="1378800" y="1660944"/>
                  </a:lnTo>
                  <a:lnTo>
                    <a:pt x="1333576" y="1673402"/>
                  </a:lnTo>
                  <a:lnTo>
                    <a:pt x="1286586" y="1681073"/>
                  </a:lnTo>
                  <a:lnTo>
                    <a:pt x="1238097" y="1683689"/>
                  </a:lnTo>
                  <a:lnTo>
                    <a:pt x="1189621" y="1681073"/>
                  </a:lnTo>
                  <a:lnTo>
                    <a:pt x="1142631" y="1673402"/>
                  </a:lnTo>
                  <a:lnTo>
                    <a:pt x="1097407" y="1660944"/>
                  </a:lnTo>
                  <a:lnTo>
                    <a:pt x="1054227" y="1643976"/>
                  </a:lnTo>
                  <a:lnTo>
                    <a:pt x="1013358" y="1622767"/>
                  </a:lnTo>
                  <a:lnTo>
                    <a:pt x="975093" y="1597609"/>
                  </a:lnTo>
                  <a:lnTo>
                    <a:pt x="939685" y="1568754"/>
                  </a:lnTo>
                  <a:lnTo>
                    <a:pt x="907415" y="1536484"/>
                  </a:lnTo>
                  <a:lnTo>
                    <a:pt x="878560" y="1501076"/>
                  </a:lnTo>
                  <a:lnTo>
                    <a:pt x="853389" y="1462811"/>
                  </a:lnTo>
                  <a:lnTo>
                    <a:pt x="832192" y="1421942"/>
                  </a:lnTo>
                  <a:lnTo>
                    <a:pt x="815213" y="1378762"/>
                  </a:lnTo>
                  <a:lnTo>
                    <a:pt x="802754" y="1333538"/>
                  </a:lnTo>
                  <a:lnTo>
                    <a:pt x="802640" y="1332814"/>
                  </a:lnTo>
                  <a:lnTo>
                    <a:pt x="795070" y="1286548"/>
                  </a:lnTo>
                  <a:lnTo>
                    <a:pt x="795045" y="1285951"/>
                  </a:lnTo>
                  <a:lnTo>
                    <a:pt x="792454" y="1238046"/>
                  </a:lnTo>
                  <a:lnTo>
                    <a:pt x="795070" y="1189558"/>
                  </a:lnTo>
                  <a:lnTo>
                    <a:pt x="802754" y="1142568"/>
                  </a:lnTo>
                  <a:lnTo>
                    <a:pt x="815213" y="1097330"/>
                  </a:lnTo>
                  <a:lnTo>
                    <a:pt x="832180" y="1054150"/>
                  </a:lnTo>
                  <a:lnTo>
                    <a:pt x="853389" y="1013294"/>
                  </a:lnTo>
                  <a:lnTo>
                    <a:pt x="878547" y="975017"/>
                  </a:lnTo>
                  <a:lnTo>
                    <a:pt x="907402" y="939609"/>
                  </a:lnTo>
                  <a:lnTo>
                    <a:pt x="939673" y="907351"/>
                  </a:lnTo>
                  <a:lnTo>
                    <a:pt x="975080" y="878497"/>
                  </a:lnTo>
                  <a:lnTo>
                    <a:pt x="1013345" y="853338"/>
                  </a:lnTo>
                  <a:lnTo>
                    <a:pt x="1054214" y="832129"/>
                  </a:lnTo>
                  <a:lnTo>
                    <a:pt x="1097394" y="815162"/>
                  </a:lnTo>
                  <a:lnTo>
                    <a:pt x="1142619" y="802703"/>
                  </a:lnTo>
                  <a:lnTo>
                    <a:pt x="1189609" y="795020"/>
                  </a:lnTo>
                  <a:lnTo>
                    <a:pt x="1238097" y="792403"/>
                  </a:lnTo>
                  <a:lnTo>
                    <a:pt x="1286586" y="795020"/>
                  </a:lnTo>
                  <a:lnTo>
                    <a:pt x="1333588" y="802703"/>
                  </a:lnTo>
                  <a:lnTo>
                    <a:pt x="1378813" y="815162"/>
                  </a:lnTo>
                  <a:lnTo>
                    <a:pt x="1421993" y="832129"/>
                  </a:lnTo>
                  <a:lnTo>
                    <a:pt x="1462862" y="853338"/>
                  </a:lnTo>
                  <a:lnTo>
                    <a:pt x="1501127" y="878497"/>
                  </a:lnTo>
                  <a:lnTo>
                    <a:pt x="1536534" y="907351"/>
                  </a:lnTo>
                  <a:lnTo>
                    <a:pt x="1568805" y="939609"/>
                  </a:lnTo>
                  <a:lnTo>
                    <a:pt x="1597647" y="975017"/>
                  </a:lnTo>
                  <a:lnTo>
                    <a:pt x="1622818" y="1013294"/>
                  </a:lnTo>
                  <a:lnTo>
                    <a:pt x="1644015" y="1054150"/>
                  </a:lnTo>
                  <a:lnTo>
                    <a:pt x="1660994" y="1097330"/>
                  </a:lnTo>
                  <a:lnTo>
                    <a:pt x="1661071" y="1097648"/>
                  </a:lnTo>
                  <a:lnTo>
                    <a:pt x="1673453" y="1142568"/>
                  </a:lnTo>
                  <a:lnTo>
                    <a:pt x="1681124" y="1189558"/>
                  </a:lnTo>
                  <a:lnTo>
                    <a:pt x="1681162" y="1190231"/>
                  </a:lnTo>
                  <a:lnTo>
                    <a:pt x="1683740" y="1238046"/>
                  </a:lnTo>
                  <a:lnTo>
                    <a:pt x="1683740" y="817422"/>
                  </a:lnTo>
                  <a:lnTo>
                    <a:pt x="1655406" y="789076"/>
                  </a:lnTo>
                  <a:lnTo>
                    <a:pt x="1621447" y="759726"/>
                  </a:lnTo>
                  <a:lnTo>
                    <a:pt x="1585404" y="732878"/>
                  </a:lnTo>
                  <a:lnTo>
                    <a:pt x="1547393" y="708672"/>
                  </a:lnTo>
                  <a:lnTo>
                    <a:pt x="1507566" y="687247"/>
                  </a:lnTo>
                  <a:lnTo>
                    <a:pt x="1466062" y="668756"/>
                  </a:lnTo>
                  <a:lnTo>
                    <a:pt x="1423009" y="653300"/>
                  </a:lnTo>
                  <a:lnTo>
                    <a:pt x="1378546" y="641045"/>
                  </a:lnTo>
                  <a:lnTo>
                    <a:pt x="1332814" y="632129"/>
                  </a:lnTo>
                  <a:lnTo>
                    <a:pt x="1285951" y="626668"/>
                  </a:lnTo>
                  <a:lnTo>
                    <a:pt x="1238097" y="624827"/>
                  </a:lnTo>
                  <a:lnTo>
                    <a:pt x="1190244" y="626668"/>
                  </a:lnTo>
                  <a:lnTo>
                    <a:pt x="1143381" y="632129"/>
                  </a:lnTo>
                  <a:lnTo>
                    <a:pt x="1097661" y="641045"/>
                  </a:lnTo>
                  <a:lnTo>
                    <a:pt x="1053198" y="653300"/>
                  </a:lnTo>
                  <a:lnTo>
                    <a:pt x="1010145" y="668756"/>
                  </a:lnTo>
                  <a:lnTo>
                    <a:pt x="968641" y="687247"/>
                  </a:lnTo>
                  <a:lnTo>
                    <a:pt x="928814" y="708672"/>
                  </a:lnTo>
                  <a:lnTo>
                    <a:pt x="890816" y="732878"/>
                  </a:lnTo>
                  <a:lnTo>
                    <a:pt x="854760" y="759726"/>
                  </a:lnTo>
                  <a:lnTo>
                    <a:pt x="820813" y="789076"/>
                  </a:lnTo>
                  <a:lnTo>
                    <a:pt x="789089" y="820801"/>
                  </a:lnTo>
                  <a:lnTo>
                    <a:pt x="759739" y="854748"/>
                  </a:lnTo>
                  <a:lnTo>
                    <a:pt x="732891" y="890803"/>
                  </a:lnTo>
                  <a:lnTo>
                    <a:pt x="708685" y="928801"/>
                  </a:lnTo>
                  <a:lnTo>
                    <a:pt x="687260" y="968629"/>
                  </a:lnTo>
                  <a:lnTo>
                    <a:pt x="668756" y="1010132"/>
                  </a:lnTo>
                  <a:lnTo>
                    <a:pt x="653313" y="1053185"/>
                  </a:lnTo>
                  <a:lnTo>
                    <a:pt x="641057" y="1097648"/>
                  </a:lnTo>
                  <a:lnTo>
                    <a:pt x="632142" y="1143381"/>
                  </a:lnTo>
                  <a:lnTo>
                    <a:pt x="626681" y="1190231"/>
                  </a:lnTo>
                  <a:lnTo>
                    <a:pt x="624840" y="1238046"/>
                  </a:lnTo>
                  <a:lnTo>
                    <a:pt x="626681" y="1285951"/>
                  </a:lnTo>
                  <a:lnTo>
                    <a:pt x="626757" y="1286548"/>
                  </a:lnTo>
                  <a:lnTo>
                    <a:pt x="632142" y="1332814"/>
                  </a:lnTo>
                  <a:lnTo>
                    <a:pt x="641057" y="1378534"/>
                  </a:lnTo>
                  <a:lnTo>
                    <a:pt x="641121" y="1378762"/>
                  </a:lnTo>
                  <a:lnTo>
                    <a:pt x="653313" y="1422996"/>
                  </a:lnTo>
                  <a:lnTo>
                    <a:pt x="668756" y="1466049"/>
                  </a:lnTo>
                  <a:lnTo>
                    <a:pt x="687260" y="1507553"/>
                  </a:lnTo>
                  <a:lnTo>
                    <a:pt x="708685" y="1547380"/>
                  </a:lnTo>
                  <a:lnTo>
                    <a:pt x="732891" y="1585391"/>
                  </a:lnTo>
                  <a:lnTo>
                    <a:pt x="759739" y="1621434"/>
                  </a:lnTo>
                  <a:lnTo>
                    <a:pt x="789089" y="1655394"/>
                  </a:lnTo>
                  <a:lnTo>
                    <a:pt x="820813" y="1687118"/>
                  </a:lnTo>
                  <a:lnTo>
                    <a:pt x="854760" y="1716468"/>
                  </a:lnTo>
                  <a:lnTo>
                    <a:pt x="890816" y="1743316"/>
                  </a:lnTo>
                  <a:lnTo>
                    <a:pt x="928814" y="1767522"/>
                  </a:lnTo>
                  <a:lnTo>
                    <a:pt x="968641" y="1788947"/>
                  </a:lnTo>
                  <a:lnTo>
                    <a:pt x="1010145" y="1807438"/>
                  </a:lnTo>
                  <a:lnTo>
                    <a:pt x="1053198" y="1822894"/>
                  </a:lnTo>
                  <a:lnTo>
                    <a:pt x="1097661" y="1835150"/>
                  </a:lnTo>
                  <a:lnTo>
                    <a:pt x="1143381" y="1844065"/>
                  </a:lnTo>
                  <a:lnTo>
                    <a:pt x="1190244" y="1849526"/>
                  </a:lnTo>
                  <a:lnTo>
                    <a:pt x="1238097" y="1851367"/>
                  </a:lnTo>
                  <a:lnTo>
                    <a:pt x="1285951" y="1849526"/>
                  </a:lnTo>
                  <a:lnTo>
                    <a:pt x="1332814" y="1844065"/>
                  </a:lnTo>
                  <a:lnTo>
                    <a:pt x="1378546" y="1835150"/>
                  </a:lnTo>
                  <a:lnTo>
                    <a:pt x="1423009" y="1822894"/>
                  </a:lnTo>
                  <a:lnTo>
                    <a:pt x="1466062" y="1807438"/>
                  </a:lnTo>
                  <a:lnTo>
                    <a:pt x="1507566" y="1788947"/>
                  </a:lnTo>
                  <a:lnTo>
                    <a:pt x="1547393" y="1767522"/>
                  </a:lnTo>
                  <a:lnTo>
                    <a:pt x="1585404" y="1743316"/>
                  </a:lnTo>
                  <a:lnTo>
                    <a:pt x="1621447" y="1716468"/>
                  </a:lnTo>
                  <a:lnTo>
                    <a:pt x="1655406" y="1687118"/>
                  </a:lnTo>
                  <a:lnTo>
                    <a:pt x="1658823" y="1683689"/>
                  </a:lnTo>
                  <a:lnTo>
                    <a:pt x="1687118" y="1655394"/>
                  </a:lnTo>
                  <a:lnTo>
                    <a:pt x="1716481" y="1621434"/>
                  </a:lnTo>
                  <a:lnTo>
                    <a:pt x="1743329" y="1585391"/>
                  </a:lnTo>
                  <a:lnTo>
                    <a:pt x="1767522" y="1547380"/>
                  </a:lnTo>
                  <a:lnTo>
                    <a:pt x="1788947" y="1507553"/>
                  </a:lnTo>
                  <a:lnTo>
                    <a:pt x="1807451" y="1466049"/>
                  </a:lnTo>
                  <a:lnTo>
                    <a:pt x="1822894" y="1422996"/>
                  </a:lnTo>
                  <a:lnTo>
                    <a:pt x="1835150" y="1378534"/>
                  </a:lnTo>
                  <a:lnTo>
                    <a:pt x="1844078" y="1332814"/>
                  </a:lnTo>
                  <a:lnTo>
                    <a:pt x="1849526" y="1285951"/>
                  </a:lnTo>
                  <a:lnTo>
                    <a:pt x="1851380" y="1238046"/>
                  </a:lnTo>
                  <a:close/>
                </a:path>
                <a:path w="2476500" h="2476500">
                  <a:moveTo>
                    <a:pt x="2476119" y="689635"/>
                  </a:moveTo>
                  <a:lnTo>
                    <a:pt x="2474518" y="642480"/>
                  </a:lnTo>
                  <a:lnTo>
                    <a:pt x="2469807" y="596176"/>
                  </a:lnTo>
                  <a:lnTo>
                    <a:pt x="2462085" y="550811"/>
                  </a:lnTo>
                  <a:lnTo>
                    <a:pt x="2451443" y="506501"/>
                  </a:lnTo>
                  <a:lnTo>
                    <a:pt x="2437993" y="463346"/>
                  </a:lnTo>
                  <a:lnTo>
                    <a:pt x="2421839" y="421449"/>
                  </a:lnTo>
                  <a:lnTo>
                    <a:pt x="2403081" y="380911"/>
                  </a:lnTo>
                  <a:lnTo>
                    <a:pt x="2381834" y="341833"/>
                  </a:lnTo>
                  <a:lnTo>
                    <a:pt x="2358186" y="304317"/>
                  </a:lnTo>
                  <a:lnTo>
                    <a:pt x="2332240" y="268478"/>
                  </a:lnTo>
                  <a:lnTo>
                    <a:pt x="2308479" y="239699"/>
                  </a:lnTo>
                  <a:lnTo>
                    <a:pt x="2308479" y="689635"/>
                  </a:lnTo>
                  <a:lnTo>
                    <a:pt x="2308479" y="1786470"/>
                  </a:lnTo>
                  <a:lnTo>
                    <a:pt x="2306345" y="1833918"/>
                  </a:lnTo>
                  <a:lnTo>
                    <a:pt x="2300059" y="1880184"/>
                  </a:lnTo>
                  <a:lnTo>
                    <a:pt x="2289810" y="1925078"/>
                  </a:lnTo>
                  <a:lnTo>
                    <a:pt x="2289733" y="1925281"/>
                  </a:lnTo>
                  <a:lnTo>
                    <a:pt x="2275776" y="1968423"/>
                  </a:lnTo>
                  <a:lnTo>
                    <a:pt x="2258149" y="2010041"/>
                  </a:lnTo>
                  <a:lnTo>
                    <a:pt x="2237105" y="2049729"/>
                  </a:lnTo>
                  <a:lnTo>
                    <a:pt x="2212848" y="2087308"/>
                  </a:lnTo>
                  <a:lnTo>
                    <a:pt x="2185555" y="2122601"/>
                  </a:lnTo>
                  <a:lnTo>
                    <a:pt x="2155418" y="2155406"/>
                  </a:lnTo>
                  <a:lnTo>
                    <a:pt x="2122601" y="2185555"/>
                  </a:lnTo>
                  <a:lnTo>
                    <a:pt x="2087321" y="2212848"/>
                  </a:lnTo>
                  <a:lnTo>
                    <a:pt x="2049729" y="2237105"/>
                  </a:lnTo>
                  <a:lnTo>
                    <a:pt x="2010041" y="2258136"/>
                  </a:lnTo>
                  <a:lnTo>
                    <a:pt x="1968436" y="2275763"/>
                  </a:lnTo>
                  <a:lnTo>
                    <a:pt x="1925091" y="2289797"/>
                  </a:lnTo>
                  <a:lnTo>
                    <a:pt x="1880184" y="2300046"/>
                  </a:lnTo>
                  <a:lnTo>
                    <a:pt x="1833918" y="2306332"/>
                  </a:lnTo>
                  <a:lnTo>
                    <a:pt x="1786483" y="2308479"/>
                  </a:lnTo>
                  <a:lnTo>
                    <a:pt x="689635" y="2308479"/>
                  </a:lnTo>
                  <a:lnTo>
                    <a:pt x="642200" y="2306332"/>
                  </a:lnTo>
                  <a:lnTo>
                    <a:pt x="595934" y="2300046"/>
                  </a:lnTo>
                  <a:lnTo>
                    <a:pt x="551027" y="2289797"/>
                  </a:lnTo>
                  <a:lnTo>
                    <a:pt x="507682" y="2275763"/>
                  </a:lnTo>
                  <a:lnTo>
                    <a:pt x="466077" y="2258136"/>
                  </a:lnTo>
                  <a:lnTo>
                    <a:pt x="426389" y="2237105"/>
                  </a:lnTo>
                  <a:lnTo>
                    <a:pt x="388797" y="2212848"/>
                  </a:lnTo>
                  <a:lnTo>
                    <a:pt x="353517" y="2185555"/>
                  </a:lnTo>
                  <a:lnTo>
                    <a:pt x="320700" y="2155406"/>
                  </a:lnTo>
                  <a:lnTo>
                    <a:pt x="290563" y="2122601"/>
                  </a:lnTo>
                  <a:lnTo>
                    <a:pt x="263271" y="2087308"/>
                  </a:lnTo>
                  <a:lnTo>
                    <a:pt x="239014" y="2049729"/>
                  </a:lnTo>
                  <a:lnTo>
                    <a:pt x="217970" y="2010041"/>
                  </a:lnTo>
                  <a:lnTo>
                    <a:pt x="200342" y="1968423"/>
                  </a:lnTo>
                  <a:lnTo>
                    <a:pt x="186321" y="1925078"/>
                  </a:lnTo>
                  <a:lnTo>
                    <a:pt x="176060" y="1880184"/>
                  </a:lnTo>
                  <a:lnTo>
                    <a:pt x="169773" y="1833918"/>
                  </a:lnTo>
                  <a:lnTo>
                    <a:pt x="169760" y="1833626"/>
                  </a:lnTo>
                  <a:lnTo>
                    <a:pt x="167640" y="1786470"/>
                  </a:lnTo>
                  <a:lnTo>
                    <a:pt x="167640" y="689635"/>
                  </a:lnTo>
                  <a:lnTo>
                    <a:pt x="169773" y="642188"/>
                  </a:lnTo>
                  <a:lnTo>
                    <a:pt x="176060" y="595922"/>
                  </a:lnTo>
                  <a:lnTo>
                    <a:pt x="186321" y="551027"/>
                  </a:lnTo>
                  <a:lnTo>
                    <a:pt x="200342" y="507682"/>
                  </a:lnTo>
                  <a:lnTo>
                    <a:pt x="217970" y="466064"/>
                  </a:lnTo>
                  <a:lnTo>
                    <a:pt x="239014" y="426377"/>
                  </a:lnTo>
                  <a:lnTo>
                    <a:pt x="263271" y="388797"/>
                  </a:lnTo>
                  <a:lnTo>
                    <a:pt x="290563" y="353504"/>
                  </a:lnTo>
                  <a:lnTo>
                    <a:pt x="320700" y="320700"/>
                  </a:lnTo>
                  <a:lnTo>
                    <a:pt x="353517" y="290550"/>
                  </a:lnTo>
                  <a:lnTo>
                    <a:pt x="388797" y="263258"/>
                  </a:lnTo>
                  <a:lnTo>
                    <a:pt x="426389" y="239001"/>
                  </a:lnTo>
                  <a:lnTo>
                    <a:pt x="466077" y="217970"/>
                  </a:lnTo>
                  <a:lnTo>
                    <a:pt x="507682" y="200342"/>
                  </a:lnTo>
                  <a:lnTo>
                    <a:pt x="551027" y="186309"/>
                  </a:lnTo>
                  <a:lnTo>
                    <a:pt x="595934" y="176047"/>
                  </a:lnTo>
                  <a:lnTo>
                    <a:pt x="642200" y="169760"/>
                  </a:lnTo>
                  <a:lnTo>
                    <a:pt x="689635" y="167627"/>
                  </a:lnTo>
                  <a:lnTo>
                    <a:pt x="1786483" y="167627"/>
                  </a:lnTo>
                  <a:lnTo>
                    <a:pt x="1833918" y="169760"/>
                  </a:lnTo>
                  <a:lnTo>
                    <a:pt x="1880184" y="176047"/>
                  </a:lnTo>
                  <a:lnTo>
                    <a:pt x="1925091" y="186309"/>
                  </a:lnTo>
                  <a:lnTo>
                    <a:pt x="1968436" y="200342"/>
                  </a:lnTo>
                  <a:lnTo>
                    <a:pt x="2010041" y="217970"/>
                  </a:lnTo>
                  <a:lnTo>
                    <a:pt x="2049729" y="239001"/>
                  </a:lnTo>
                  <a:lnTo>
                    <a:pt x="2087321" y="263258"/>
                  </a:lnTo>
                  <a:lnTo>
                    <a:pt x="2122601" y="290550"/>
                  </a:lnTo>
                  <a:lnTo>
                    <a:pt x="2155418" y="320700"/>
                  </a:lnTo>
                  <a:lnTo>
                    <a:pt x="2185555" y="353504"/>
                  </a:lnTo>
                  <a:lnTo>
                    <a:pt x="2212848" y="388797"/>
                  </a:lnTo>
                  <a:lnTo>
                    <a:pt x="2237105" y="426377"/>
                  </a:lnTo>
                  <a:lnTo>
                    <a:pt x="2258149" y="466064"/>
                  </a:lnTo>
                  <a:lnTo>
                    <a:pt x="2275776" y="507682"/>
                  </a:lnTo>
                  <a:lnTo>
                    <a:pt x="2289810" y="551027"/>
                  </a:lnTo>
                  <a:lnTo>
                    <a:pt x="2300059" y="595922"/>
                  </a:lnTo>
                  <a:lnTo>
                    <a:pt x="2306345" y="642188"/>
                  </a:lnTo>
                  <a:lnTo>
                    <a:pt x="2306358" y="642480"/>
                  </a:lnTo>
                  <a:lnTo>
                    <a:pt x="2308479" y="689635"/>
                  </a:lnTo>
                  <a:lnTo>
                    <a:pt x="2308479" y="239699"/>
                  </a:lnTo>
                  <a:lnTo>
                    <a:pt x="2304110" y="234403"/>
                  </a:lnTo>
                  <a:lnTo>
                    <a:pt x="2273909" y="202209"/>
                  </a:lnTo>
                  <a:lnTo>
                    <a:pt x="2241715" y="171996"/>
                  </a:lnTo>
                  <a:lnTo>
                    <a:pt x="2236419" y="167627"/>
                  </a:lnTo>
                  <a:lnTo>
                    <a:pt x="2207641" y="143878"/>
                  </a:lnTo>
                  <a:lnTo>
                    <a:pt x="2171801" y="117932"/>
                  </a:lnTo>
                  <a:lnTo>
                    <a:pt x="2134285" y="94284"/>
                  </a:lnTo>
                  <a:lnTo>
                    <a:pt x="2095207" y="73037"/>
                  </a:lnTo>
                  <a:lnTo>
                    <a:pt x="2054669" y="54279"/>
                  </a:lnTo>
                  <a:lnTo>
                    <a:pt x="2012759" y="38125"/>
                  </a:lnTo>
                  <a:lnTo>
                    <a:pt x="1969604" y="24676"/>
                  </a:lnTo>
                  <a:lnTo>
                    <a:pt x="1925294" y="14033"/>
                  </a:lnTo>
                  <a:lnTo>
                    <a:pt x="1879930" y="6299"/>
                  </a:lnTo>
                  <a:lnTo>
                    <a:pt x="1833626" y="1587"/>
                  </a:lnTo>
                  <a:lnTo>
                    <a:pt x="1786483" y="0"/>
                  </a:lnTo>
                  <a:lnTo>
                    <a:pt x="689635" y="0"/>
                  </a:lnTo>
                  <a:lnTo>
                    <a:pt x="642493" y="1587"/>
                  </a:lnTo>
                  <a:lnTo>
                    <a:pt x="596188" y="6299"/>
                  </a:lnTo>
                  <a:lnTo>
                    <a:pt x="550824" y="14033"/>
                  </a:lnTo>
                  <a:lnTo>
                    <a:pt x="506514" y="24676"/>
                  </a:lnTo>
                  <a:lnTo>
                    <a:pt x="463359" y="38125"/>
                  </a:lnTo>
                  <a:lnTo>
                    <a:pt x="421462" y="54279"/>
                  </a:lnTo>
                  <a:lnTo>
                    <a:pt x="380911" y="73037"/>
                  </a:lnTo>
                  <a:lnTo>
                    <a:pt x="341833" y="94284"/>
                  </a:lnTo>
                  <a:lnTo>
                    <a:pt x="304330" y="117932"/>
                  </a:lnTo>
                  <a:lnTo>
                    <a:pt x="268478" y="143878"/>
                  </a:lnTo>
                  <a:lnTo>
                    <a:pt x="234416" y="171996"/>
                  </a:lnTo>
                  <a:lnTo>
                    <a:pt x="202222" y="202209"/>
                  </a:lnTo>
                  <a:lnTo>
                    <a:pt x="172008" y="234403"/>
                  </a:lnTo>
                  <a:lnTo>
                    <a:pt x="143878" y="268478"/>
                  </a:lnTo>
                  <a:lnTo>
                    <a:pt x="117944" y="304317"/>
                  </a:lnTo>
                  <a:lnTo>
                    <a:pt x="94297" y="341833"/>
                  </a:lnTo>
                  <a:lnTo>
                    <a:pt x="73037" y="380911"/>
                  </a:lnTo>
                  <a:lnTo>
                    <a:pt x="54279" y="421449"/>
                  </a:lnTo>
                  <a:lnTo>
                    <a:pt x="38125" y="463346"/>
                  </a:lnTo>
                  <a:lnTo>
                    <a:pt x="24676" y="506501"/>
                  </a:lnTo>
                  <a:lnTo>
                    <a:pt x="14046" y="550811"/>
                  </a:lnTo>
                  <a:lnTo>
                    <a:pt x="6311" y="596176"/>
                  </a:lnTo>
                  <a:lnTo>
                    <a:pt x="1600" y="642480"/>
                  </a:lnTo>
                  <a:lnTo>
                    <a:pt x="0" y="689635"/>
                  </a:lnTo>
                  <a:lnTo>
                    <a:pt x="0" y="1786470"/>
                  </a:lnTo>
                  <a:lnTo>
                    <a:pt x="1600" y="1833626"/>
                  </a:lnTo>
                  <a:lnTo>
                    <a:pt x="6311" y="1879930"/>
                  </a:lnTo>
                  <a:lnTo>
                    <a:pt x="14046" y="1925281"/>
                  </a:lnTo>
                  <a:lnTo>
                    <a:pt x="24676" y="1969592"/>
                  </a:lnTo>
                  <a:lnTo>
                    <a:pt x="38125" y="2012759"/>
                  </a:lnTo>
                  <a:lnTo>
                    <a:pt x="54279" y="2054656"/>
                  </a:lnTo>
                  <a:lnTo>
                    <a:pt x="73037" y="2095195"/>
                  </a:lnTo>
                  <a:lnTo>
                    <a:pt x="94297" y="2134273"/>
                  </a:lnTo>
                  <a:lnTo>
                    <a:pt x="117944" y="2171789"/>
                  </a:lnTo>
                  <a:lnTo>
                    <a:pt x="143878" y="2207628"/>
                  </a:lnTo>
                  <a:lnTo>
                    <a:pt x="172008" y="2241702"/>
                  </a:lnTo>
                  <a:lnTo>
                    <a:pt x="202222" y="2273897"/>
                  </a:lnTo>
                  <a:lnTo>
                    <a:pt x="234416" y="2304110"/>
                  </a:lnTo>
                  <a:lnTo>
                    <a:pt x="268478" y="2332228"/>
                  </a:lnTo>
                  <a:lnTo>
                    <a:pt x="304330" y="2358174"/>
                  </a:lnTo>
                  <a:lnTo>
                    <a:pt x="341833" y="2381821"/>
                  </a:lnTo>
                  <a:lnTo>
                    <a:pt x="380911" y="2403068"/>
                  </a:lnTo>
                  <a:lnTo>
                    <a:pt x="421462" y="2421826"/>
                  </a:lnTo>
                  <a:lnTo>
                    <a:pt x="463359" y="2437981"/>
                  </a:lnTo>
                  <a:lnTo>
                    <a:pt x="506514" y="2451430"/>
                  </a:lnTo>
                  <a:lnTo>
                    <a:pt x="550824" y="2462072"/>
                  </a:lnTo>
                  <a:lnTo>
                    <a:pt x="596188" y="2469807"/>
                  </a:lnTo>
                  <a:lnTo>
                    <a:pt x="642493" y="2474518"/>
                  </a:lnTo>
                  <a:lnTo>
                    <a:pt x="689635" y="2476106"/>
                  </a:lnTo>
                  <a:lnTo>
                    <a:pt x="1786483" y="2476106"/>
                  </a:lnTo>
                  <a:lnTo>
                    <a:pt x="1833626" y="2474518"/>
                  </a:lnTo>
                  <a:lnTo>
                    <a:pt x="1879930" y="2469807"/>
                  </a:lnTo>
                  <a:lnTo>
                    <a:pt x="1925294" y="2462072"/>
                  </a:lnTo>
                  <a:lnTo>
                    <a:pt x="1969604" y="2451430"/>
                  </a:lnTo>
                  <a:lnTo>
                    <a:pt x="2012759" y="2437981"/>
                  </a:lnTo>
                  <a:lnTo>
                    <a:pt x="2054669" y="2421826"/>
                  </a:lnTo>
                  <a:lnTo>
                    <a:pt x="2095207" y="2403068"/>
                  </a:lnTo>
                  <a:lnTo>
                    <a:pt x="2134285" y="2381821"/>
                  </a:lnTo>
                  <a:lnTo>
                    <a:pt x="2171801" y="2358174"/>
                  </a:lnTo>
                  <a:lnTo>
                    <a:pt x="2207641" y="2332228"/>
                  </a:lnTo>
                  <a:lnTo>
                    <a:pt x="2236419" y="2308479"/>
                  </a:lnTo>
                  <a:lnTo>
                    <a:pt x="2241715" y="2304110"/>
                  </a:lnTo>
                  <a:lnTo>
                    <a:pt x="2273909" y="2273897"/>
                  </a:lnTo>
                  <a:lnTo>
                    <a:pt x="2304110" y="2241702"/>
                  </a:lnTo>
                  <a:lnTo>
                    <a:pt x="2332240" y="2207628"/>
                  </a:lnTo>
                  <a:lnTo>
                    <a:pt x="2358186" y="2171789"/>
                  </a:lnTo>
                  <a:lnTo>
                    <a:pt x="2381834" y="2134273"/>
                  </a:lnTo>
                  <a:lnTo>
                    <a:pt x="2403081" y="2095195"/>
                  </a:lnTo>
                  <a:lnTo>
                    <a:pt x="2421839" y="2054656"/>
                  </a:lnTo>
                  <a:lnTo>
                    <a:pt x="2437993" y="2012759"/>
                  </a:lnTo>
                  <a:lnTo>
                    <a:pt x="2451443" y="1969592"/>
                  </a:lnTo>
                  <a:lnTo>
                    <a:pt x="2462085" y="1925281"/>
                  </a:lnTo>
                  <a:lnTo>
                    <a:pt x="2469807" y="1879930"/>
                  </a:lnTo>
                  <a:lnTo>
                    <a:pt x="2474518" y="1833626"/>
                  </a:lnTo>
                  <a:lnTo>
                    <a:pt x="2476119" y="1786470"/>
                  </a:lnTo>
                  <a:lnTo>
                    <a:pt x="2476119" y="6896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6648405" y="2240344"/>
            <a:ext cx="5073650" cy="7536180"/>
            <a:chOff x="6648405" y="2240344"/>
            <a:chExt cx="5073650" cy="7536180"/>
          </a:xfrm>
        </p:grpSpPr>
        <p:sp>
          <p:nvSpPr>
            <p:cNvPr id="16" name="object 16"/>
            <p:cNvSpPr/>
            <p:nvPr/>
          </p:nvSpPr>
          <p:spPr>
            <a:xfrm>
              <a:off x="6702561" y="3113920"/>
              <a:ext cx="4883150" cy="5971540"/>
            </a:xfrm>
            <a:custGeom>
              <a:avLst/>
              <a:gdLst/>
              <a:ahLst/>
              <a:cxnLst/>
              <a:rect l="l" t="t" r="r" b="b"/>
              <a:pathLst>
                <a:path w="4883150" h="5971540">
                  <a:moveTo>
                    <a:pt x="3373940" y="5971344"/>
                  </a:moveTo>
                  <a:lnTo>
                    <a:pt x="3343601" y="5969759"/>
                  </a:lnTo>
                  <a:lnTo>
                    <a:pt x="3313264" y="5965963"/>
                  </a:lnTo>
                  <a:lnTo>
                    <a:pt x="3282900" y="5961593"/>
                  </a:lnTo>
                  <a:lnTo>
                    <a:pt x="3252482" y="5958284"/>
                  </a:lnTo>
                  <a:lnTo>
                    <a:pt x="3212366" y="5955799"/>
                  </a:lnTo>
                  <a:lnTo>
                    <a:pt x="3172204" y="5953947"/>
                  </a:lnTo>
                  <a:lnTo>
                    <a:pt x="3132024" y="5952317"/>
                  </a:lnTo>
                  <a:lnTo>
                    <a:pt x="3091855" y="5950498"/>
                  </a:lnTo>
                  <a:lnTo>
                    <a:pt x="3043822" y="5949505"/>
                  </a:lnTo>
                  <a:lnTo>
                    <a:pt x="2995745" y="5950441"/>
                  </a:lnTo>
                  <a:lnTo>
                    <a:pt x="2947655" y="5951824"/>
                  </a:lnTo>
                  <a:lnTo>
                    <a:pt x="2899586" y="5952170"/>
                  </a:lnTo>
                  <a:lnTo>
                    <a:pt x="2851571" y="5949996"/>
                  </a:lnTo>
                  <a:lnTo>
                    <a:pt x="2803640" y="5943821"/>
                  </a:lnTo>
                  <a:lnTo>
                    <a:pt x="2795171" y="5942604"/>
                  </a:lnTo>
                  <a:lnTo>
                    <a:pt x="2786589" y="5941929"/>
                  </a:lnTo>
                  <a:lnTo>
                    <a:pt x="2777967" y="5941704"/>
                  </a:lnTo>
                  <a:lnTo>
                    <a:pt x="2769375" y="5941835"/>
                  </a:lnTo>
                  <a:lnTo>
                    <a:pt x="2728903" y="5941541"/>
                  </a:lnTo>
                  <a:lnTo>
                    <a:pt x="2688882" y="5938208"/>
                  </a:lnTo>
                  <a:lnTo>
                    <a:pt x="2649037" y="5932095"/>
                  </a:lnTo>
                  <a:lnTo>
                    <a:pt x="2609094" y="5923463"/>
                  </a:lnTo>
                  <a:lnTo>
                    <a:pt x="2567307" y="5915316"/>
                  </a:lnTo>
                  <a:lnTo>
                    <a:pt x="2524705" y="5910339"/>
                  </a:lnTo>
                  <a:lnTo>
                    <a:pt x="2481719" y="5907463"/>
                  </a:lnTo>
                  <a:lnTo>
                    <a:pt x="2438779" y="5905623"/>
                  </a:lnTo>
                  <a:lnTo>
                    <a:pt x="2384938" y="5904439"/>
                  </a:lnTo>
                  <a:lnTo>
                    <a:pt x="2331052" y="5904500"/>
                  </a:lnTo>
                  <a:lnTo>
                    <a:pt x="2277149" y="5904879"/>
                  </a:lnTo>
                  <a:lnTo>
                    <a:pt x="2223258" y="5904652"/>
                  </a:lnTo>
                  <a:lnTo>
                    <a:pt x="2171991" y="5903257"/>
                  </a:lnTo>
                  <a:lnTo>
                    <a:pt x="2120732" y="5901241"/>
                  </a:lnTo>
                  <a:lnTo>
                    <a:pt x="2069478" y="5899454"/>
                  </a:lnTo>
                  <a:lnTo>
                    <a:pt x="2018225" y="5898743"/>
                  </a:lnTo>
                  <a:lnTo>
                    <a:pt x="1969317" y="5899563"/>
                  </a:lnTo>
                  <a:lnTo>
                    <a:pt x="1920402" y="5901283"/>
                  </a:lnTo>
                  <a:lnTo>
                    <a:pt x="1871496" y="5903114"/>
                  </a:lnTo>
                  <a:lnTo>
                    <a:pt x="1822611" y="5904265"/>
                  </a:lnTo>
                  <a:lnTo>
                    <a:pt x="1773762" y="5903948"/>
                  </a:lnTo>
                  <a:lnTo>
                    <a:pt x="1718837" y="5901033"/>
                  </a:lnTo>
                  <a:lnTo>
                    <a:pt x="1663967" y="5896053"/>
                  </a:lnTo>
                  <a:lnTo>
                    <a:pt x="1609118" y="5890208"/>
                  </a:lnTo>
                  <a:lnTo>
                    <a:pt x="1554254" y="5884698"/>
                  </a:lnTo>
                  <a:lnTo>
                    <a:pt x="1543298" y="5883844"/>
                  </a:lnTo>
                  <a:lnTo>
                    <a:pt x="1532316" y="5883230"/>
                  </a:lnTo>
                  <a:lnTo>
                    <a:pt x="1521323" y="5882830"/>
                  </a:lnTo>
                  <a:lnTo>
                    <a:pt x="1510330" y="5882619"/>
                  </a:lnTo>
                  <a:lnTo>
                    <a:pt x="1490560" y="5882931"/>
                  </a:lnTo>
                  <a:lnTo>
                    <a:pt x="1470752" y="5883625"/>
                  </a:lnTo>
                  <a:lnTo>
                    <a:pt x="1451046" y="5883669"/>
                  </a:lnTo>
                  <a:lnTo>
                    <a:pt x="1431584" y="5882032"/>
                  </a:lnTo>
                  <a:lnTo>
                    <a:pt x="1379619" y="5873920"/>
                  </a:lnTo>
                  <a:lnTo>
                    <a:pt x="1327761" y="5865077"/>
                  </a:lnTo>
                  <a:lnTo>
                    <a:pt x="1275947" y="5855935"/>
                  </a:lnTo>
                  <a:lnTo>
                    <a:pt x="1224111" y="5846924"/>
                  </a:lnTo>
                  <a:lnTo>
                    <a:pt x="1209579" y="5844614"/>
                  </a:lnTo>
                  <a:lnTo>
                    <a:pt x="1195010" y="5842527"/>
                  </a:lnTo>
                  <a:lnTo>
                    <a:pt x="1049528" y="5822284"/>
                  </a:lnTo>
                  <a:lnTo>
                    <a:pt x="1041050" y="5820784"/>
                  </a:lnTo>
                  <a:lnTo>
                    <a:pt x="1032576" y="5819070"/>
                  </a:lnTo>
                  <a:lnTo>
                    <a:pt x="1024120" y="5817733"/>
                  </a:lnTo>
                  <a:lnTo>
                    <a:pt x="981261" y="5815884"/>
                  </a:lnTo>
                  <a:lnTo>
                    <a:pt x="947476" y="5810544"/>
                  </a:lnTo>
                  <a:lnTo>
                    <a:pt x="914011" y="5803772"/>
                  </a:lnTo>
                  <a:lnTo>
                    <a:pt x="824917" y="5788383"/>
                  </a:lnTo>
                  <a:lnTo>
                    <a:pt x="770590" y="5775392"/>
                  </a:lnTo>
                  <a:lnTo>
                    <a:pt x="716869" y="5760291"/>
                  </a:lnTo>
                  <a:lnTo>
                    <a:pt x="663067" y="5744341"/>
                  </a:lnTo>
                  <a:lnTo>
                    <a:pt x="615365" y="5729057"/>
                  </a:lnTo>
                  <a:lnTo>
                    <a:pt x="570185" y="5710953"/>
                  </a:lnTo>
                  <a:lnTo>
                    <a:pt x="528005" y="5688457"/>
                  </a:lnTo>
                  <a:lnTo>
                    <a:pt x="489306" y="5659993"/>
                  </a:lnTo>
                  <a:lnTo>
                    <a:pt x="454564" y="5623987"/>
                  </a:lnTo>
                  <a:lnTo>
                    <a:pt x="446860" y="5616513"/>
                  </a:lnTo>
                  <a:lnTo>
                    <a:pt x="437827" y="5610136"/>
                  </a:lnTo>
                  <a:lnTo>
                    <a:pt x="428424" y="5604005"/>
                  </a:lnTo>
                  <a:lnTo>
                    <a:pt x="419614" y="5597272"/>
                  </a:lnTo>
                  <a:lnTo>
                    <a:pt x="379738" y="5562508"/>
                  </a:lnTo>
                  <a:lnTo>
                    <a:pt x="339477" y="5528071"/>
                  </a:lnTo>
                  <a:lnTo>
                    <a:pt x="299690" y="5493203"/>
                  </a:lnTo>
                  <a:lnTo>
                    <a:pt x="261236" y="5457146"/>
                  </a:lnTo>
                  <a:lnTo>
                    <a:pt x="224974" y="5419141"/>
                  </a:lnTo>
                  <a:lnTo>
                    <a:pt x="189147" y="5375876"/>
                  </a:lnTo>
                  <a:lnTo>
                    <a:pt x="156238" y="5329728"/>
                  </a:lnTo>
                  <a:lnTo>
                    <a:pt x="127044" y="5281261"/>
                  </a:lnTo>
                  <a:lnTo>
                    <a:pt x="102363" y="5231035"/>
                  </a:lnTo>
                  <a:lnTo>
                    <a:pt x="82724" y="5182339"/>
                  </a:lnTo>
                  <a:lnTo>
                    <a:pt x="65537" y="5132411"/>
                  </a:lnTo>
                  <a:lnTo>
                    <a:pt x="50779" y="5081583"/>
                  </a:lnTo>
                  <a:lnTo>
                    <a:pt x="38428" y="5030185"/>
                  </a:lnTo>
                  <a:lnTo>
                    <a:pt x="28461" y="4978549"/>
                  </a:lnTo>
                  <a:lnTo>
                    <a:pt x="22451" y="4923126"/>
                  </a:lnTo>
                  <a:lnTo>
                    <a:pt x="21298" y="4866876"/>
                  </a:lnTo>
                  <a:lnTo>
                    <a:pt x="22340" y="4810263"/>
                  </a:lnTo>
                  <a:lnTo>
                    <a:pt x="22917" y="4753754"/>
                  </a:lnTo>
                  <a:lnTo>
                    <a:pt x="22571" y="4714657"/>
                  </a:lnTo>
                  <a:lnTo>
                    <a:pt x="22381" y="4675556"/>
                  </a:lnTo>
                  <a:lnTo>
                    <a:pt x="22483" y="4636459"/>
                  </a:lnTo>
                  <a:lnTo>
                    <a:pt x="23016" y="4597370"/>
                  </a:lnTo>
                  <a:lnTo>
                    <a:pt x="24568" y="4546100"/>
                  </a:lnTo>
                  <a:lnTo>
                    <a:pt x="26620" y="4494837"/>
                  </a:lnTo>
                  <a:lnTo>
                    <a:pt x="28379" y="4443579"/>
                  </a:lnTo>
                  <a:lnTo>
                    <a:pt x="29053" y="4392322"/>
                  </a:lnTo>
                  <a:lnTo>
                    <a:pt x="28374" y="4341468"/>
                  </a:lnTo>
                  <a:lnTo>
                    <a:pt x="26944" y="4290616"/>
                  </a:lnTo>
                  <a:lnTo>
                    <a:pt x="25270" y="4239764"/>
                  </a:lnTo>
                  <a:lnTo>
                    <a:pt x="23864" y="4188911"/>
                  </a:lnTo>
                  <a:lnTo>
                    <a:pt x="23232" y="4138057"/>
                  </a:lnTo>
                  <a:lnTo>
                    <a:pt x="24122" y="4083103"/>
                  </a:lnTo>
                  <a:lnTo>
                    <a:pt x="28235" y="3973189"/>
                  </a:lnTo>
                  <a:lnTo>
                    <a:pt x="29141" y="3918235"/>
                  </a:lnTo>
                  <a:lnTo>
                    <a:pt x="28338" y="3870328"/>
                  </a:lnTo>
                  <a:lnTo>
                    <a:pt x="26571" y="3822413"/>
                  </a:lnTo>
                  <a:lnTo>
                    <a:pt x="24662" y="3774506"/>
                  </a:lnTo>
                  <a:lnTo>
                    <a:pt x="23433" y="3726621"/>
                  </a:lnTo>
                  <a:lnTo>
                    <a:pt x="23706" y="3678773"/>
                  </a:lnTo>
                  <a:lnTo>
                    <a:pt x="26120" y="3630908"/>
                  </a:lnTo>
                  <a:lnTo>
                    <a:pt x="30112" y="3583087"/>
                  </a:lnTo>
                  <a:lnTo>
                    <a:pt x="34700" y="3535279"/>
                  </a:lnTo>
                  <a:lnTo>
                    <a:pt x="38902" y="3487453"/>
                  </a:lnTo>
                  <a:lnTo>
                    <a:pt x="41737" y="3439578"/>
                  </a:lnTo>
                  <a:lnTo>
                    <a:pt x="44023" y="3393311"/>
                  </a:lnTo>
                  <a:lnTo>
                    <a:pt x="46518" y="3347035"/>
                  </a:lnTo>
                  <a:lnTo>
                    <a:pt x="47970" y="3300628"/>
                  </a:lnTo>
                  <a:lnTo>
                    <a:pt x="47129" y="3253966"/>
                  </a:lnTo>
                  <a:lnTo>
                    <a:pt x="45605" y="3202285"/>
                  </a:lnTo>
                  <a:lnTo>
                    <a:pt x="45854" y="3150514"/>
                  </a:lnTo>
                  <a:lnTo>
                    <a:pt x="47147" y="3098687"/>
                  </a:lnTo>
                  <a:lnTo>
                    <a:pt x="48756" y="3046842"/>
                  </a:lnTo>
                  <a:lnTo>
                    <a:pt x="49953" y="2995014"/>
                  </a:lnTo>
                  <a:lnTo>
                    <a:pt x="49851" y="2984097"/>
                  </a:lnTo>
                  <a:lnTo>
                    <a:pt x="49394" y="2973173"/>
                  </a:lnTo>
                  <a:lnTo>
                    <a:pt x="48826" y="2962246"/>
                  </a:lnTo>
                  <a:lnTo>
                    <a:pt x="48395" y="2951317"/>
                  </a:lnTo>
                  <a:lnTo>
                    <a:pt x="47163" y="2902244"/>
                  </a:lnTo>
                  <a:lnTo>
                    <a:pt x="46634" y="2877705"/>
                  </a:lnTo>
                  <a:lnTo>
                    <a:pt x="46222" y="2853164"/>
                  </a:lnTo>
                  <a:lnTo>
                    <a:pt x="46102" y="2836272"/>
                  </a:lnTo>
                  <a:lnTo>
                    <a:pt x="46685" y="2692149"/>
                  </a:lnTo>
                  <a:lnTo>
                    <a:pt x="46593" y="2645117"/>
                  </a:lnTo>
                  <a:lnTo>
                    <a:pt x="46802" y="2604875"/>
                  </a:lnTo>
                  <a:lnTo>
                    <a:pt x="47518" y="2531192"/>
                  </a:lnTo>
                  <a:lnTo>
                    <a:pt x="48222" y="2491297"/>
                  </a:lnTo>
                  <a:lnTo>
                    <a:pt x="48213" y="2478003"/>
                  </a:lnTo>
                  <a:lnTo>
                    <a:pt x="47443" y="2453430"/>
                  </a:lnTo>
                  <a:lnTo>
                    <a:pt x="46343" y="2428842"/>
                  </a:lnTo>
                  <a:lnTo>
                    <a:pt x="45821" y="2404307"/>
                  </a:lnTo>
                  <a:lnTo>
                    <a:pt x="48495" y="2333337"/>
                  </a:lnTo>
                  <a:lnTo>
                    <a:pt x="46882" y="2286996"/>
                  </a:lnTo>
                  <a:lnTo>
                    <a:pt x="43385" y="2240772"/>
                  </a:lnTo>
                  <a:lnTo>
                    <a:pt x="39441" y="2194564"/>
                  </a:lnTo>
                  <a:lnTo>
                    <a:pt x="37780" y="2177531"/>
                  </a:lnTo>
                  <a:lnTo>
                    <a:pt x="35701" y="2160532"/>
                  </a:lnTo>
                  <a:lnTo>
                    <a:pt x="33483" y="2143541"/>
                  </a:lnTo>
                  <a:lnTo>
                    <a:pt x="31403" y="2126536"/>
                  </a:lnTo>
                  <a:lnTo>
                    <a:pt x="19260" y="2016275"/>
                  </a:lnTo>
                  <a:lnTo>
                    <a:pt x="16727" y="2013151"/>
                  </a:lnTo>
                  <a:lnTo>
                    <a:pt x="16900" y="2010085"/>
                  </a:lnTo>
                  <a:lnTo>
                    <a:pt x="16835" y="1964382"/>
                  </a:lnTo>
                  <a:lnTo>
                    <a:pt x="13019" y="1918912"/>
                  </a:lnTo>
                  <a:lnTo>
                    <a:pt x="7563" y="1873504"/>
                  </a:lnTo>
                  <a:lnTo>
                    <a:pt x="2582" y="1827986"/>
                  </a:lnTo>
                  <a:lnTo>
                    <a:pt x="188" y="1782188"/>
                  </a:lnTo>
                  <a:lnTo>
                    <a:pt x="2495" y="1735935"/>
                  </a:lnTo>
                  <a:lnTo>
                    <a:pt x="5614" y="1686158"/>
                  </a:lnTo>
                  <a:lnTo>
                    <a:pt x="4982" y="1635947"/>
                  </a:lnTo>
                  <a:lnTo>
                    <a:pt x="2720" y="1585549"/>
                  </a:lnTo>
                  <a:lnTo>
                    <a:pt x="943" y="1535209"/>
                  </a:lnTo>
                  <a:lnTo>
                    <a:pt x="0" y="1501980"/>
                  </a:lnTo>
                  <a:lnTo>
                    <a:pt x="6" y="1490910"/>
                  </a:lnTo>
                  <a:lnTo>
                    <a:pt x="1075" y="1443823"/>
                  </a:lnTo>
                  <a:lnTo>
                    <a:pt x="3471" y="1349654"/>
                  </a:lnTo>
                  <a:lnTo>
                    <a:pt x="4335" y="1302570"/>
                  </a:lnTo>
                  <a:lnTo>
                    <a:pt x="4668" y="1255485"/>
                  </a:lnTo>
                  <a:lnTo>
                    <a:pt x="4116" y="1207411"/>
                  </a:lnTo>
                  <a:lnTo>
                    <a:pt x="1530" y="1111259"/>
                  </a:lnTo>
                  <a:lnTo>
                    <a:pt x="683" y="1063198"/>
                  </a:lnTo>
                  <a:lnTo>
                    <a:pt x="923" y="1015157"/>
                  </a:lnTo>
                  <a:lnTo>
                    <a:pt x="3261" y="986242"/>
                  </a:lnTo>
                  <a:lnTo>
                    <a:pt x="8151" y="957380"/>
                  </a:lnTo>
                  <a:lnTo>
                    <a:pt x="14180" y="928547"/>
                  </a:lnTo>
                  <a:lnTo>
                    <a:pt x="19936" y="899721"/>
                  </a:lnTo>
                  <a:lnTo>
                    <a:pt x="22833" y="886519"/>
                  </a:lnTo>
                  <a:lnTo>
                    <a:pt x="26132" y="873346"/>
                  </a:lnTo>
                  <a:lnTo>
                    <a:pt x="28828" y="860187"/>
                  </a:lnTo>
                  <a:lnTo>
                    <a:pt x="33682" y="802257"/>
                  </a:lnTo>
                  <a:lnTo>
                    <a:pt x="44681" y="760058"/>
                  </a:lnTo>
                  <a:lnTo>
                    <a:pt x="61946" y="719950"/>
                  </a:lnTo>
                  <a:lnTo>
                    <a:pt x="84513" y="681451"/>
                  </a:lnTo>
                  <a:lnTo>
                    <a:pt x="94227" y="665992"/>
                  </a:lnTo>
                  <a:lnTo>
                    <a:pt x="103283" y="650062"/>
                  </a:lnTo>
                  <a:lnTo>
                    <a:pt x="111551" y="633722"/>
                  </a:lnTo>
                  <a:lnTo>
                    <a:pt x="118897" y="617035"/>
                  </a:lnTo>
                  <a:lnTo>
                    <a:pt x="139230" y="574439"/>
                  </a:lnTo>
                  <a:lnTo>
                    <a:pt x="164378" y="535684"/>
                  </a:lnTo>
                  <a:lnTo>
                    <a:pt x="194748" y="500914"/>
                  </a:lnTo>
                  <a:lnTo>
                    <a:pt x="230750" y="470277"/>
                  </a:lnTo>
                  <a:lnTo>
                    <a:pt x="243384" y="460644"/>
                  </a:lnTo>
                  <a:lnTo>
                    <a:pt x="255594" y="450322"/>
                  </a:lnTo>
                  <a:lnTo>
                    <a:pt x="267005" y="439230"/>
                  </a:lnTo>
                  <a:lnTo>
                    <a:pt x="277241" y="427289"/>
                  </a:lnTo>
                  <a:lnTo>
                    <a:pt x="310117" y="391840"/>
                  </a:lnTo>
                  <a:lnTo>
                    <a:pt x="347401" y="363014"/>
                  </a:lnTo>
                  <a:lnTo>
                    <a:pt x="388058" y="338677"/>
                  </a:lnTo>
                  <a:lnTo>
                    <a:pt x="431052" y="316698"/>
                  </a:lnTo>
                  <a:lnTo>
                    <a:pt x="477867" y="294505"/>
                  </a:lnTo>
                  <a:lnTo>
                    <a:pt x="525087" y="273474"/>
                  </a:lnTo>
                  <a:lnTo>
                    <a:pt x="572633" y="253310"/>
                  </a:lnTo>
                  <a:lnTo>
                    <a:pt x="620425" y="233719"/>
                  </a:lnTo>
                  <a:lnTo>
                    <a:pt x="668384" y="214405"/>
                  </a:lnTo>
                  <a:lnTo>
                    <a:pt x="701799" y="199481"/>
                  </a:lnTo>
                  <a:lnTo>
                    <a:pt x="734459" y="182674"/>
                  </a:lnTo>
                  <a:lnTo>
                    <a:pt x="766797" y="165064"/>
                  </a:lnTo>
                  <a:lnTo>
                    <a:pt x="802158" y="146230"/>
                  </a:lnTo>
                  <a:lnTo>
                    <a:pt x="805351" y="145284"/>
                  </a:lnTo>
                  <a:lnTo>
                    <a:pt x="808347" y="143948"/>
                  </a:lnTo>
                  <a:lnTo>
                    <a:pt x="838907" y="134063"/>
                  </a:lnTo>
                  <a:lnTo>
                    <a:pt x="888361" y="121692"/>
                  </a:lnTo>
                  <a:lnTo>
                    <a:pt x="947448" y="108687"/>
                  </a:lnTo>
                  <a:lnTo>
                    <a:pt x="1006906" y="96902"/>
                  </a:lnTo>
                  <a:lnTo>
                    <a:pt x="1057474" y="88188"/>
                  </a:lnTo>
                  <a:lnTo>
                    <a:pt x="1110638" y="83115"/>
                  </a:lnTo>
                  <a:lnTo>
                    <a:pt x="1131358" y="81031"/>
                  </a:lnTo>
                  <a:lnTo>
                    <a:pt x="1172770" y="76231"/>
                  </a:lnTo>
                  <a:lnTo>
                    <a:pt x="1201984" y="73398"/>
                  </a:lnTo>
                  <a:lnTo>
                    <a:pt x="1216563" y="71802"/>
                  </a:lnTo>
                  <a:lnTo>
                    <a:pt x="1231075" y="69785"/>
                  </a:lnTo>
                  <a:lnTo>
                    <a:pt x="1261272" y="68630"/>
                  </a:lnTo>
                  <a:lnTo>
                    <a:pt x="1291306" y="71762"/>
                  </a:lnTo>
                  <a:lnTo>
                    <a:pt x="1321661" y="74527"/>
                  </a:lnTo>
                  <a:lnTo>
                    <a:pt x="1352823" y="72269"/>
                  </a:lnTo>
                  <a:lnTo>
                    <a:pt x="1399816" y="64894"/>
                  </a:lnTo>
                  <a:lnTo>
                    <a:pt x="1447355" y="60264"/>
                  </a:lnTo>
                  <a:lnTo>
                    <a:pt x="1495129" y="56765"/>
                  </a:lnTo>
                  <a:lnTo>
                    <a:pt x="1542826" y="52783"/>
                  </a:lnTo>
                  <a:lnTo>
                    <a:pt x="1575276" y="46671"/>
                  </a:lnTo>
                  <a:lnTo>
                    <a:pt x="1586085" y="44460"/>
                  </a:lnTo>
                  <a:lnTo>
                    <a:pt x="1701383" y="23619"/>
                  </a:lnTo>
                  <a:lnTo>
                    <a:pt x="1717098" y="21095"/>
                  </a:lnTo>
                  <a:lnTo>
                    <a:pt x="1732859" y="18750"/>
                  </a:lnTo>
                  <a:lnTo>
                    <a:pt x="1748512" y="16029"/>
                  </a:lnTo>
                  <a:lnTo>
                    <a:pt x="1763900" y="12378"/>
                  </a:lnTo>
                  <a:lnTo>
                    <a:pt x="1801385" y="4145"/>
                  </a:lnTo>
                  <a:lnTo>
                    <a:pt x="1839012" y="314"/>
                  </a:lnTo>
                  <a:lnTo>
                    <a:pt x="1876842" y="421"/>
                  </a:lnTo>
                  <a:lnTo>
                    <a:pt x="1914937" y="4000"/>
                  </a:lnTo>
                  <a:lnTo>
                    <a:pt x="1925684" y="4790"/>
                  </a:lnTo>
                  <a:lnTo>
                    <a:pt x="1936558" y="4637"/>
                  </a:lnTo>
                  <a:lnTo>
                    <a:pt x="1947487" y="4072"/>
                  </a:lnTo>
                  <a:lnTo>
                    <a:pt x="1958398" y="3625"/>
                  </a:lnTo>
                  <a:lnTo>
                    <a:pt x="2035723" y="2043"/>
                  </a:lnTo>
                  <a:lnTo>
                    <a:pt x="2061498" y="1625"/>
                  </a:lnTo>
                  <a:lnTo>
                    <a:pt x="2077149" y="1528"/>
                  </a:lnTo>
                  <a:lnTo>
                    <a:pt x="2108456" y="1649"/>
                  </a:lnTo>
                  <a:lnTo>
                    <a:pt x="2124110" y="1605"/>
                  </a:lnTo>
                  <a:lnTo>
                    <a:pt x="2141340" y="1348"/>
                  </a:lnTo>
                  <a:lnTo>
                    <a:pt x="2175799" y="643"/>
                  </a:lnTo>
                  <a:lnTo>
                    <a:pt x="2193029" y="442"/>
                  </a:lnTo>
                  <a:lnTo>
                    <a:pt x="2251373" y="335"/>
                  </a:lnTo>
                  <a:lnTo>
                    <a:pt x="2505244" y="491"/>
                  </a:lnTo>
                  <a:lnTo>
                    <a:pt x="2520364" y="0"/>
                  </a:lnTo>
                  <a:lnTo>
                    <a:pt x="2527740" y="373"/>
                  </a:lnTo>
                  <a:lnTo>
                    <a:pt x="2534586" y="2058"/>
                  </a:lnTo>
                  <a:lnTo>
                    <a:pt x="2582810" y="16800"/>
                  </a:lnTo>
                  <a:lnTo>
                    <a:pt x="2632132" y="25826"/>
                  </a:lnTo>
                  <a:lnTo>
                    <a:pt x="2681859" y="32702"/>
                  </a:lnTo>
                  <a:lnTo>
                    <a:pt x="2731300" y="40990"/>
                  </a:lnTo>
                  <a:lnTo>
                    <a:pt x="2744520" y="43337"/>
                  </a:lnTo>
                  <a:lnTo>
                    <a:pt x="2757870" y="45076"/>
                  </a:lnTo>
                  <a:lnTo>
                    <a:pt x="2811576" y="49897"/>
                  </a:lnTo>
                  <a:lnTo>
                    <a:pt x="2865351" y="54051"/>
                  </a:lnTo>
                  <a:lnTo>
                    <a:pt x="2899532" y="56128"/>
                  </a:lnTo>
                  <a:lnTo>
                    <a:pt x="2906842" y="55902"/>
                  </a:lnTo>
                  <a:lnTo>
                    <a:pt x="2921481" y="55060"/>
                  </a:lnTo>
                  <a:lnTo>
                    <a:pt x="2998598" y="51415"/>
                  </a:lnTo>
                  <a:lnTo>
                    <a:pt x="3024310" y="50477"/>
                  </a:lnTo>
                  <a:lnTo>
                    <a:pt x="3042374" y="50269"/>
                  </a:lnTo>
                  <a:lnTo>
                    <a:pt x="3078519" y="50536"/>
                  </a:lnTo>
                  <a:lnTo>
                    <a:pt x="3096566" y="50112"/>
                  </a:lnTo>
                  <a:lnTo>
                    <a:pt x="3151700" y="47394"/>
                  </a:lnTo>
                  <a:lnTo>
                    <a:pt x="3261950" y="41578"/>
                  </a:lnTo>
                  <a:lnTo>
                    <a:pt x="3317084" y="38871"/>
                  </a:lnTo>
                  <a:lnTo>
                    <a:pt x="3327010" y="38512"/>
                  </a:lnTo>
                  <a:lnTo>
                    <a:pt x="3337069" y="38656"/>
                  </a:lnTo>
                  <a:lnTo>
                    <a:pt x="3346863" y="39798"/>
                  </a:lnTo>
                  <a:lnTo>
                    <a:pt x="3355996" y="42429"/>
                  </a:lnTo>
                  <a:lnTo>
                    <a:pt x="3396318" y="54494"/>
                  </a:lnTo>
                  <a:lnTo>
                    <a:pt x="3437513" y="60421"/>
                  </a:lnTo>
                  <a:lnTo>
                    <a:pt x="3479075" y="63509"/>
                  </a:lnTo>
                  <a:lnTo>
                    <a:pt x="3520501" y="67055"/>
                  </a:lnTo>
                  <a:lnTo>
                    <a:pt x="3544616" y="67977"/>
                  </a:lnTo>
                  <a:lnTo>
                    <a:pt x="3569037" y="66256"/>
                  </a:lnTo>
                  <a:lnTo>
                    <a:pt x="3593598" y="63647"/>
                  </a:lnTo>
                  <a:lnTo>
                    <a:pt x="3618131" y="61905"/>
                  </a:lnTo>
                  <a:lnTo>
                    <a:pt x="3630388" y="61809"/>
                  </a:lnTo>
                  <a:lnTo>
                    <a:pt x="3642740" y="62426"/>
                  </a:lnTo>
                  <a:lnTo>
                    <a:pt x="3654916" y="64035"/>
                  </a:lnTo>
                  <a:lnTo>
                    <a:pt x="3666643" y="66917"/>
                  </a:lnTo>
                  <a:lnTo>
                    <a:pt x="3721735" y="79975"/>
                  </a:lnTo>
                  <a:lnTo>
                    <a:pt x="3777338" y="86155"/>
                  </a:lnTo>
                  <a:lnTo>
                    <a:pt x="3833392" y="88023"/>
                  </a:lnTo>
                  <a:lnTo>
                    <a:pt x="3889837" y="88147"/>
                  </a:lnTo>
                  <a:lnTo>
                    <a:pt x="3944864" y="90065"/>
                  </a:lnTo>
                  <a:lnTo>
                    <a:pt x="3999887" y="94612"/>
                  </a:lnTo>
                  <a:lnTo>
                    <a:pt x="4054908" y="100305"/>
                  </a:lnTo>
                  <a:lnTo>
                    <a:pt x="4131995" y="107774"/>
                  </a:lnTo>
                  <a:lnTo>
                    <a:pt x="4143030" y="108583"/>
                  </a:lnTo>
                  <a:lnTo>
                    <a:pt x="4154057" y="108845"/>
                  </a:lnTo>
                  <a:lnTo>
                    <a:pt x="4202409" y="112396"/>
                  </a:lnTo>
                  <a:lnTo>
                    <a:pt x="4247568" y="123579"/>
                  </a:lnTo>
                  <a:lnTo>
                    <a:pt x="4289855" y="141731"/>
                  </a:lnTo>
                  <a:lnTo>
                    <a:pt x="4329591" y="166193"/>
                  </a:lnTo>
                  <a:lnTo>
                    <a:pt x="4367098" y="196304"/>
                  </a:lnTo>
                  <a:lnTo>
                    <a:pt x="4381976" y="208849"/>
                  </a:lnTo>
                  <a:lnTo>
                    <a:pt x="4397452" y="220729"/>
                  </a:lnTo>
                  <a:lnTo>
                    <a:pt x="4429030" y="243742"/>
                  </a:lnTo>
                  <a:lnTo>
                    <a:pt x="4435151" y="247823"/>
                  </a:lnTo>
                  <a:lnTo>
                    <a:pt x="4447934" y="255248"/>
                  </a:lnTo>
                  <a:lnTo>
                    <a:pt x="4454143" y="259221"/>
                  </a:lnTo>
                  <a:lnTo>
                    <a:pt x="4483953" y="284819"/>
                  </a:lnTo>
                  <a:lnTo>
                    <a:pt x="4523496" y="325015"/>
                  </a:lnTo>
                  <a:lnTo>
                    <a:pt x="4567151" y="373262"/>
                  </a:lnTo>
                  <a:lnTo>
                    <a:pt x="4609302" y="423009"/>
                  </a:lnTo>
                  <a:lnTo>
                    <a:pt x="4644329" y="467709"/>
                  </a:lnTo>
                  <a:lnTo>
                    <a:pt x="4666613" y="500811"/>
                  </a:lnTo>
                  <a:lnTo>
                    <a:pt x="4673078" y="510830"/>
                  </a:lnTo>
                  <a:lnTo>
                    <a:pt x="4680755" y="520248"/>
                  </a:lnTo>
                  <a:lnTo>
                    <a:pt x="4689313" y="528956"/>
                  </a:lnTo>
                  <a:lnTo>
                    <a:pt x="4698419" y="536845"/>
                  </a:lnTo>
                  <a:lnTo>
                    <a:pt x="4735398" y="570558"/>
                  </a:lnTo>
                  <a:lnTo>
                    <a:pt x="4765950" y="607315"/>
                  </a:lnTo>
                  <a:lnTo>
                    <a:pt x="4789999" y="647251"/>
                  </a:lnTo>
                  <a:lnTo>
                    <a:pt x="4807467" y="690499"/>
                  </a:lnTo>
                  <a:lnTo>
                    <a:pt x="4818278" y="737194"/>
                  </a:lnTo>
                  <a:lnTo>
                    <a:pt x="4822356" y="787469"/>
                  </a:lnTo>
                  <a:lnTo>
                    <a:pt x="4824226" y="825296"/>
                  </a:lnTo>
                  <a:lnTo>
                    <a:pt x="4827984" y="863095"/>
                  </a:lnTo>
                  <a:lnTo>
                    <a:pt x="4832350" y="900899"/>
                  </a:lnTo>
                  <a:lnTo>
                    <a:pt x="4836041" y="938737"/>
                  </a:lnTo>
                  <a:lnTo>
                    <a:pt x="4844486" y="1046049"/>
                  </a:lnTo>
                  <a:lnTo>
                    <a:pt x="4853271" y="1153326"/>
                  </a:lnTo>
                  <a:lnTo>
                    <a:pt x="4857818" y="1206949"/>
                  </a:lnTo>
                  <a:lnTo>
                    <a:pt x="4860693" y="1258460"/>
                  </a:lnTo>
                  <a:lnTo>
                    <a:pt x="4861141" y="1310181"/>
                  </a:lnTo>
                  <a:lnTo>
                    <a:pt x="4860141" y="1362027"/>
                  </a:lnTo>
                  <a:lnTo>
                    <a:pt x="4858672" y="1413912"/>
                  </a:lnTo>
                  <a:lnTo>
                    <a:pt x="4857162" y="1501902"/>
                  </a:lnTo>
                  <a:lnTo>
                    <a:pt x="4857207" y="1513949"/>
                  </a:lnTo>
                  <a:lnTo>
                    <a:pt x="4857710" y="1539695"/>
                  </a:lnTo>
                  <a:lnTo>
                    <a:pt x="4858942" y="1591181"/>
                  </a:lnTo>
                  <a:lnTo>
                    <a:pt x="4859440" y="1616927"/>
                  </a:lnTo>
                  <a:lnTo>
                    <a:pt x="4859550" y="1632530"/>
                  </a:lnTo>
                  <a:lnTo>
                    <a:pt x="4859331" y="1679346"/>
                  </a:lnTo>
                  <a:lnTo>
                    <a:pt x="4859805" y="1702756"/>
                  </a:lnTo>
                  <a:lnTo>
                    <a:pt x="4860525" y="1726187"/>
                  </a:lnTo>
                  <a:lnTo>
                    <a:pt x="4860624" y="1749550"/>
                  </a:lnTo>
                  <a:lnTo>
                    <a:pt x="4856508" y="1816874"/>
                  </a:lnTo>
                  <a:lnTo>
                    <a:pt x="4857446" y="1860707"/>
                  </a:lnTo>
                  <a:lnTo>
                    <a:pt x="4861885" y="1904172"/>
                  </a:lnTo>
                  <a:lnTo>
                    <a:pt x="4869656" y="1947188"/>
                  </a:lnTo>
                  <a:lnTo>
                    <a:pt x="4876350" y="1984941"/>
                  </a:lnTo>
                  <a:lnTo>
                    <a:pt x="4879940" y="2022564"/>
                  </a:lnTo>
                  <a:lnTo>
                    <a:pt x="4880624" y="2060298"/>
                  </a:lnTo>
                  <a:lnTo>
                    <a:pt x="4878600" y="2098387"/>
                  </a:lnTo>
                  <a:lnTo>
                    <a:pt x="4878288" y="2118900"/>
                  </a:lnTo>
                  <a:lnTo>
                    <a:pt x="4879866" y="2139567"/>
                  </a:lnTo>
                  <a:lnTo>
                    <a:pt x="4881819" y="2160293"/>
                  </a:lnTo>
                  <a:lnTo>
                    <a:pt x="4882632" y="2180987"/>
                  </a:lnTo>
                  <a:lnTo>
                    <a:pt x="4881714" y="2230929"/>
                  </a:lnTo>
                  <a:lnTo>
                    <a:pt x="4879107" y="2330805"/>
                  </a:lnTo>
                  <a:lnTo>
                    <a:pt x="4878032" y="2380741"/>
                  </a:lnTo>
                  <a:lnTo>
                    <a:pt x="4877516" y="2430679"/>
                  </a:lnTo>
                  <a:lnTo>
                    <a:pt x="4878192" y="2480758"/>
                  </a:lnTo>
                  <a:lnTo>
                    <a:pt x="4881566" y="2580919"/>
                  </a:lnTo>
                  <a:lnTo>
                    <a:pt x="4882380" y="2631001"/>
                  </a:lnTo>
                  <a:lnTo>
                    <a:pt x="4882124" y="2683923"/>
                  </a:lnTo>
                  <a:lnTo>
                    <a:pt x="4881407" y="2736847"/>
                  </a:lnTo>
                  <a:lnTo>
                    <a:pt x="4879549" y="2842695"/>
                  </a:lnTo>
                  <a:lnTo>
                    <a:pt x="4878886" y="2895620"/>
                  </a:lnTo>
                  <a:lnTo>
                    <a:pt x="4879444" y="2912675"/>
                  </a:lnTo>
                  <a:lnTo>
                    <a:pt x="4882204" y="2946800"/>
                  </a:lnTo>
                  <a:lnTo>
                    <a:pt x="4882681" y="2963849"/>
                  </a:lnTo>
                  <a:lnTo>
                    <a:pt x="4881687" y="3014776"/>
                  </a:lnTo>
                  <a:lnTo>
                    <a:pt x="4879102" y="3116622"/>
                  </a:lnTo>
                  <a:lnTo>
                    <a:pt x="4878063" y="3167545"/>
                  </a:lnTo>
                  <a:lnTo>
                    <a:pt x="4877561" y="3218469"/>
                  </a:lnTo>
                  <a:lnTo>
                    <a:pt x="4878109" y="3268545"/>
                  </a:lnTo>
                  <a:lnTo>
                    <a:pt x="4879576" y="3318623"/>
                  </a:lnTo>
                  <a:lnTo>
                    <a:pt x="4881274" y="3368705"/>
                  </a:lnTo>
                  <a:lnTo>
                    <a:pt x="4882518" y="3418791"/>
                  </a:lnTo>
                  <a:lnTo>
                    <a:pt x="4882847" y="3456703"/>
                  </a:lnTo>
                  <a:lnTo>
                    <a:pt x="4882761" y="3494622"/>
                  </a:lnTo>
                  <a:lnTo>
                    <a:pt x="4881473" y="3624375"/>
                  </a:lnTo>
                  <a:lnTo>
                    <a:pt x="4880174" y="3732194"/>
                  </a:lnTo>
                  <a:lnTo>
                    <a:pt x="4879617" y="3786104"/>
                  </a:lnTo>
                  <a:lnTo>
                    <a:pt x="4879231" y="3840016"/>
                  </a:lnTo>
                  <a:lnTo>
                    <a:pt x="4879772" y="3859529"/>
                  </a:lnTo>
                  <a:lnTo>
                    <a:pt x="4882300" y="3898560"/>
                  </a:lnTo>
                  <a:lnTo>
                    <a:pt x="4882691" y="3918062"/>
                  </a:lnTo>
                  <a:lnTo>
                    <a:pt x="4881674" y="3968003"/>
                  </a:lnTo>
                  <a:lnTo>
                    <a:pt x="4878992" y="4067875"/>
                  </a:lnTo>
                  <a:lnTo>
                    <a:pt x="4877886" y="4117810"/>
                  </a:lnTo>
                  <a:lnTo>
                    <a:pt x="4877309" y="4167749"/>
                  </a:lnTo>
                  <a:lnTo>
                    <a:pt x="4877445" y="4216595"/>
                  </a:lnTo>
                  <a:lnTo>
                    <a:pt x="4878109" y="4265444"/>
                  </a:lnTo>
                  <a:lnTo>
                    <a:pt x="4879963" y="4363147"/>
                  </a:lnTo>
                  <a:lnTo>
                    <a:pt x="4880626" y="4412000"/>
                  </a:lnTo>
                  <a:lnTo>
                    <a:pt x="4878708" y="4452616"/>
                  </a:lnTo>
                  <a:lnTo>
                    <a:pt x="4862879" y="4509074"/>
                  </a:lnTo>
                  <a:lnTo>
                    <a:pt x="4852878" y="4553206"/>
                  </a:lnTo>
                  <a:lnTo>
                    <a:pt x="4844885" y="4597732"/>
                  </a:lnTo>
                  <a:lnTo>
                    <a:pt x="4838195" y="4642532"/>
                  </a:lnTo>
                  <a:lnTo>
                    <a:pt x="4834159" y="4691364"/>
                  </a:lnTo>
                  <a:lnTo>
                    <a:pt x="4834299" y="4709984"/>
                  </a:lnTo>
                  <a:lnTo>
                    <a:pt x="4835031" y="4728704"/>
                  </a:lnTo>
                  <a:lnTo>
                    <a:pt x="4834829" y="4747166"/>
                  </a:lnTo>
                  <a:lnTo>
                    <a:pt x="4819584" y="4813166"/>
                  </a:lnTo>
                  <a:lnTo>
                    <a:pt x="4806391" y="4861167"/>
                  </a:lnTo>
                  <a:lnTo>
                    <a:pt x="4792805" y="4909068"/>
                  </a:lnTo>
                  <a:lnTo>
                    <a:pt x="4765348" y="5004796"/>
                  </a:lnTo>
                  <a:lnTo>
                    <a:pt x="4758569" y="5023185"/>
                  </a:lnTo>
                  <a:lnTo>
                    <a:pt x="4755487" y="5032352"/>
                  </a:lnTo>
                  <a:lnTo>
                    <a:pt x="4753885" y="5041614"/>
                  </a:lnTo>
                  <a:lnTo>
                    <a:pt x="4749935" y="5074806"/>
                  </a:lnTo>
                  <a:lnTo>
                    <a:pt x="4742285" y="5106815"/>
                  </a:lnTo>
                  <a:lnTo>
                    <a:pt x="4731313" y="5137854"/>
                  </a:lnTo>
                  <a:lnTo>
                    <a:pt x="4717398" y="5168138"/>
                  </a:lnTo>
                  <a:lnTo>
                    <a:pt x="4713146" y="5178039"/>
                  </a:lnTo>
                  <a:lnTo>
                    <a:pt x="4701729" y="5223128"/>
                  </a:lnTo>
                  <a:lnTo>
                    <a:pt x="4699519" y="5236759"/>
                  </a:lnTo>
                  <a:lnTo>
                    <a:pt x="4696579" y="5249956"/>
                  </a:lnTo>
                  <a:lnTo>
                    <a:pt x="4691668" y="5262068"/>
                  </a:lnTo>
                  <a:lnTo>
                    <a:pt x="4668967" y="5306264"/>
                  </a:lnTo>
                  <a:lnTo>
                    <a:pt x="4648022" y="5351417"/>
                  </a:lnTo>
                  <a:lnTo>
                    <a:pt x="4627205" y="5396642"/>
                  </a:lnTo>
                  <a:lnTo>
                    <a:pt x="4604891" y="5441059"/>
                  </a:lnTo>
                  <a:lnTo>
                    <a:pt x="4579453" y="5483783"/>
                  </a:lnTo>
                  <a:lnTo>
                    <a:pt x="4549266" y="5523932"/>
                  </a:lnTo>
                  <a:lnTo>
                    <a:pt x="4542840" y="5532672"/>
                  </a:lnTo>
                  <a:lnTo>
                    <a:pt x="4537251" y="5542120"/>
                  </a:lnTo>
                  <a:lnTo>
                    <a:pt x="4531872" y="5551770"/>
                  </a:lnTo>
                  <a:lnTo>
                    <a:pt x="4526079" y="5561115"/>
                  </a:lnTo>
                  <a:lnTo>
                    <a:pt x="4508667" y="5588003"/>
                  </a:lnTo>
                  <a:lnTo>
                    <a:pt x="4491501" y="5615210"/>
                  </a:lnTo>
                  <a:lnTo>
                    <a:pt x="4473121" y="5641118"/>
                  </a:lnTo>
                  <a:lnTo>
                    <a:pt x="4452069" y="5664112"/>
                  </a:lnTo>
                  <a:lnTo>
                    <a:pt x="4411328" y="5699197"/>
                  </a:lnTo>
                  <a:lnTo>
                    <a:pt x="4368902" y="5732445"/>
                  </a:lnTo>
                  <a:lnTo>
                    <a:pt x="4325712" y="5764858"/>
                  </a:lnTo>
                  <a:lnTo>
                    <a:pt x="4280098" y="5799433"/>
                  </a:lnTo>
                  <a:lnTo>
                    <a:pt x="4116801" y="5858108"/>
                  </a:lnTo>
                  <a:lnTo>
                    <a:pt x="4011783" y="5894993"/>
                  </a:lnTo>
                  <a:lnTo>
                    <a:pt x="3992818" y="5899686"/>
                  </a:lnTo>
                  <a:lnTo>
                    <a:pt x="3983342" y="5901944"/>
                  </a:lnTo>
                  <a:lnTo>
                    <a:pt x="3974320" y="5905200"/>
                  </a:lnTo>
                  <a:lnTo>
                    <a:pt x="3926957" y="5925935"/>
                  </a:lnTo>
                  <a:lnTo>
                    <a:pt x="3888522" y="5937345"/>
                  </a:lnTo>
                  <a:lnTo>
                    <a:pt x="3843947" y="5942113"/>
                  </a:lnTo>
                  <a:lnTo>
                    <a:pt x="3778167" y="5942923"/>
                  </a:lnTo>
                  <a:lnTo>
                    <a:pt x="3651621" y="5953032"/>
                  </a:lnTo>
                  <a:lnTo>
                    <a:pt x="3601602" y="5956935"/>
                  </a:lnTo>
                  <a:lnTo>
                    <a:pt x="3550104" y="5960827"/>
                  </a:lnTo>
                  <a:lnTo>
                    <a:pt x="3462042" y="5967666"/>
                  </a:lnTo>
                  <a:lnTo>
                    <a:pt x="3417992" y="5970256"/>
                  </a:lnTo>
                  <a:lnTo>
                    <a:pt x="3373940" y="5971344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84595" y="2240344"/>
              <a:ext cx="4202186" cy="4099372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6757512" y="8245304"/>
              <a:ext cx="4857750" cy="1424305"/>
            </a:xfrm>
            <a:custGeom>
              <a:avLst/>
              <a:gdLst/>
              <a:ahLst/>
              <a:cxnLst/>
              <a:rect l="l" t="t" r="r" b="b"/>
              <a:pathLst>
                <a:path w="4857750" h="1424304">
                  <a:moveTo>
                    <a:pt x="4614683" y="176563"/>
                  </a:moveTo>
                  <a:lnTo>
                    <a:pt x="789520" y="176563"/>
                  </a:lnTo>
                  <a:lnTo>
                    <a:pt x="839213" y="176215"/>
                  </a:lnTo>
                  <a:lnTo>
                    <a:pt x="889105" y="171604"/>
                  </a:lnTo>
                  <a:lnTo>
                    <a:pt x="939017" y="160674"/>
                  </a:lnTo>
                  <a:lnTo>
                    <a:pt x="988772" y="141369"/>
                  </a:lnTo>
                  <a:lnTo>
                    <a:pt x="1037833" y="125730"/>
                  </a:lnTo>
                  <a:lnTo>
                    <a:pt x="1091762" y="119961"/>
                  </a:lnTo>
                  <a:lnTo>
                    <a:pt x="1203287" y="117622"/>
                  </a:lnTo>
                  <a:lnTo>
                    <a:pt x="1557711" y="99899"/>
                  </a:lnTo>
                  <a:lnTo>
                    <a:pt x="1608270" y="96414"/>
                  </a:lnTo>
                  <a:lnTo>
                    <a:pt x="1646940" y="90796"/>
                  </a:lnTo>
                  <a:lnTo>
                    <a:pt x="1685334" y="81699"/>
                  </a:lnTo>
                  <a:lnTo>
                    <a:pt x="1723732" y="71998"/>
                  </a:lnTo>
                  <a:lnTo>
                    <a:pt x="1762414" y="64567"/>
                  </a:lnTo>
                  <a:lnTo>
                    <a:pt x="1810300" y="58637"/>
                  </a:lnTo>
                  <a:lnTo>
                    <a:pt x="1954471" y="44592"/>
                  </a:lnTo>
                  <a:lnTo>
                    <a:pt x="2002492" y="39586"/>
                  </a:lnTo>
                  <a:lnTo>
                    <a:pt x="2043757" y="32590"/>
                  </a:lnTo>
                  <a:lnTo>
                    <a:pt x="2084713" y="23337"/>
                  </a:lnTo>
                  <a:lnTo>
                    <a:pt x="2113390" y="14709"/>
                  </a:lnTo>
                  <a:lnTo>
                    <a:pt x="2127690" y="10680"/>
                  </a:lnTo>
                  <a:lnTo>
                    <a:pt x="2142103" y="8512"/>
                  </a:lnTo>
                  <a:lnTo>
                    <a:pt x="2288954" y="0"/>
                  </a:lnTo>
                  <a:lnTo>
                    <a:pt x="4145538" y="0"/>
                  </a:lnTo>
                  <a:lnTo>
                    <a:pt x="4196826" y="1847"/>
                  </a:lnTo>
                  <a:lnTo>
                    <a:pt x="4247551" y="7341"/>
                  </a:lnTo>
                  <a:lnTo>
                    <a:pt x="4297534" y="16407"/>
                  </a:lnTo>
                  <a:lnTo>
                    <a:pt x="4346593" y="28969"/>
                  </a:lnTo>
                  <a:lnTo>
                    <a:pt x="4394551" y="44955"/>
                  </a:lnTo>
                  <a:lnTo>
                    <a:pt x="4441227" y="64289"/>
                  </a:lnTo>
                  <a:lnTo>
                    <a:pt x="4486442" y="86896"/>
                  </a:lnTo>
                  <a:lnTo>
                    <a:pt x="4530015" y="112704"/>
                  </a:lnTo>
                  <a:lnTo>
                    <a:pt x="4571768" y="141636"/>
                  </a:lnTo>
                  <a:lnTo>
                    <a:pt x="4611488" y="173594"/>
                  </a:lnTo>
                  <a:lnTo>
                    <a:pt x="4614683" y="176563"/>
                  </a:lnTo>
                  <a:close/>
                </a:path>
                <a:path w="4857750" h="1424304">
                  <a:moveTo>
                    <a:pt x="2961754" y="1424272"/>
                  </a:moveTo>
                  <a:lnTo>
                    <a:pt x="709708" y="1424272"/>
                  </a:lnTo>
                  <a:lnTo>
                    <a:pt x="658420" y="1422424"/>
                  </a:lnTo>
                  <a:lnTo>
                    <a:pt x="607695" y="1416930"/>
                  </a:lnTo>
                  <a:lnTo>
                    <a:pt x="557713" y="1407865"/>
                  </a:lnTo>
                  <a:lnTo>
                    <a:pt x="508653" y="1395302"/>
                  </a:lnTo>
                  <a:lnTo>
                    <a:pt x="460695" y="1379317"/>
                  </a:lnTo>
                  <a:lnTo>
                    <a:pt x="413860" y="1359903"/>
                  </a:lnTo>
                  <a:lnTo>
                    <a:pt x="368804" y="1337375"/>
                  </a:lnTo>
                  <a:lnTo>
                    <a:pt x="325231" y="1311568"/>
                  </a:lnTo>
                  <a:lnTo>
                    <a:pt x="283478" y="1282635"/>
                  </a:lnTo>
                  <a:lnTo>
                    <a:pt x="243725" y="1250652"/>
                  </a:lnTo>
                  <a:lnTo>
                    <a:pt x="206152" y="1215692"/>
                  </a:lnTo>
                  <a:lnTo>
                    <a:pt x="171192" y="1178119"/>
                  </a:lnTo>
                  <a:lnTo>
                    <a:pt x="139209" y="1138366"/>
                  </a:lnTo>
                  <a:lnTo>
                    <a:pt x="110277" y="1096613"/>
                  </a:lnTo>
                  <a:lnTo>
                    <a:pt x="84469" y="1053040"/>
                  </a:lnTo>
                  <a:lnTo>
                    <a:pt x="61861" y="1007825"/>
                  </a:lnTo>
                  <a:lnTo>
                    <a:pt x="42528" y="961149"/>
                  </a:lnTo>
                  <a:lnTo>
                    <a:pt x="26542" y="913191"/>
                  </a:lnTo>
                  <a:lnTo>
                    <a:pt x="13980" y="864131"/>
                  </a:lnTo>
                  <a:lnTo>
                    <a:pt x="4914" y="814149"/>
                  </a:lnTo>
                  <a:lnTo>
                    <a:pt x="0" y="768772"/>
                  </a:lnTo>
                  <a:lnTo>
                    <a:pt x="2022" y="753567"/>
                  </a:lnTo>
                  <a:lnTo>
                    <a:pt x="3853" y="701262"/>
                  </a:lnTo>
                  <a:lnTo>
                    <a:pt x="2729" y="648377"/>
                  </a:lnTo>
                  <a:lnTo>
                    <a:pt x="2216" y="635033"/>
                  </a:lnTo>
                  <a:lnTo>
                    <a:pt x="4914" y="610122"/>
                  </a:lnTo>
                  <a:lnTo>
                    <a:pt x="13980" y="560140"/>
                  </a:lnTo>
                  <a:lnTo>
                    <a:pt x="26542" y="511080"/>
                  </a:lnTo>
                  <a:lnTo>
                    <a:pt x="42528" y="463122"/>
                  </a:lnTo>
                  <a:lnTo>
                    <a:pt x="61861" y="416446"/>
                  </a:lnTo>
                  <a:lnTo>
                    <a:pt x="84469" y="371232"/>
                  </a:lnTo>
                  <a:lnTo>
                    <a:pt x="110277" y="327658"/>
                  </a:lnTo>
                  <a:lnTo>
                    <a:pt x="172252" y="280939"/>
                  </a:lnTo>
                  <a:lnTo>
                    <a:pt x="214700" y="264891"/>
                  </a:lnTo>
                  <a:lnTo>
                    <a:pt x="240553" y="256859"/>
                  </a:lnTo>
                  <a:lnTo>
                    <a:pt x="266041" y="247486"/>
                  </a:lnTo>
                  <a:lnTo>
                    <a:pt x="316743" y="227755"/>
                  </a:lnTo>
                  <a:lnTo>
                    <a:pt x="330596" y="221945"/>
                  </a:lnTo>
                  <a:lnTo>
                    <a:pt x="344409" y="215742"/>
                  </a:lnTo>
                  <a:lnTo>
                    <a:pt x="358298" y="210542"/>
                  </a:lnTo>
                  <a:lnTo>
                    <a:pt x="372377" y="207741"/>
                  </a:lnTo>
                  <a:lnTo>
                    <a:pt x="425336" y="201969"/>
                  </a:lnTo>
                  <a:lnTo>
                    <a:pt x="477957" y="194165"/>
                  </a:lnTo>
                  <a:lnTo>
                    <a:pt x="530559" y="185833"/>
                  </a:lnTo>
                  <a:lnTo>
                    <a:pt x="583462" y="178474"/>
                  </a:lnTo>
                  <a:lnTo>
                    <a:pt x="636984" y="173594"/>
                  </a:lnTo>
                  <a:lnTo>
                    <a:pt x="691444" y="172693"/>
                  </a:lnTo>
                  <a:lnTo>
                    <a:pt x="789520" y="176563"/>
                  </a:lnTo>
                  <a:lnTo>
                    <a:pt x="4614683" y="176563"/>
                  </a:lnTo>
                  <a:lnTo>
                    <a:pt x="4649093" y="208579"/>
                  </a:lnTo>
                  <a:lnTo>
                    <a:pt x="4684053" y="246152"/>
                  </a:lnTo>
                  <a:lnTo>
                    <a:pt x="4716037" y="285905"/>
                  </a:lnTo>
                  <a:lnTo>
                    <a:pt x="4744969" y="327658"/>
                  </a:lnTo>
                  <a:lnTo>
                    <a:pt x="4770777" y="371232"/>
                  </a:lnTo>
                  <a:lnTo>
                    <a:pt x="4793385" y="416446"/>
                  </a:lnTo>
                  <a:lnTo>
                    <a:pt x="4812719" y="463122"/>
                  </a:lnTo>
                  <a:lnTo>
                    <a:pt x="4828704" y="511080"/>
                  </a:lnTo>
                  <a:lnTo>
                    <a:pt x="4841267" y="560140"/>
                  </a:lnTo>
                  <a:lnTo>
                    <a:pt x="4850332" y="610122"/>
                  </a:lnTo>
                  <a:lnTo>
                    <a:pt x="4855826" y="660847"/>
                  </a:lnTo>
                  <a:lnTo>
                    <a:pt x="4857674" y="712135"/>
                  </a:lnTo>
                  <a:lnTo>
                    <a:pt x="4855826" y="763424"/>
                  </a:lnTo>
                  <a:lnTo>
                    <a:pt x="4850332" y="814149"/>
                  </a:lnTo>
                  <a:lnTo>
                    <a:pt x="4841267" y="864131"/>
                  </a:lnTo>
                  <a:lnTo>
                    <a:pt x="4828704" y="913191"/>
                  </a:lnTo>
                  <a:lnTo>
                    <a:pt x="4812719" y="961149"/>
                  </a:lnTo>
                  <a:lnTo>
                    <a:pt x="4793385" y="1007825"/>
                  </a:lnTo>
                  <a:lnTo>
                    <a:pt x="4770777" y="1053040"/>
                  </a:lnTo>
                  <a:lnTo>
                    <a:pt x="4744969" y="1096613"/>
                  </a:lnTo>
                  <a:lnTo>
                    <a:pt x="4716037" y="1138366"/>
                  </a:lnTo>
                  <a:lnTo>
                    <a:pt x="4684053" y="1178119"/>
                  </a:lnTo>
                  <a:lnTo>
                    <a:pt x="4655066" y="1209273"/>
                  </a:lnTo>
                  <a:lnTo>
                    <a:pt x="4593046" y="1226862"/>
                  </a:lnTo>
                  <a:lnTo>
                    <a:pt x="4540692" y="1231368"/>
                  </a:lnTo>
                  <a:lnTo>
                    <a:pt x="4515466" y="1234243"/>
                  </a:lnTo>
                  <a:lnTo>
                    <a:pt x="4490319" y="1240442"/>
                  </a:lnTo>
                  <a:lnTo>
                    <a:pt x="4465129" y="1247592"/>
                  </a:lnTo>
                  <a:lnTo>
                    <a:pt x="4439773" y="1253318"/>
                  </a:lnTo>
                  <a:lnTo>
                    <a:pt x="4077466" y="1311711"/>
                  </a:lnTo>
                  <a:lnTo>
                    <a:pt x="3878151" y="1341667"/>
                  </a:lnTo>
                  <a:lnTo>
                    <a:pt x="3828887" y="1347916"/>
                  </a:lnTo>
                  <a:lnTo>
                    <a:pt x="3779566" y="1352804"/>
                  </a:lnTo>
                  <a:lnTo>
                    <a:pt x="3730186" y="1355853"/>
                  </a:lnTo>
                  <a:lnTo>
                    <a:pt x="3583235" y="1362380"/>
                  </a:lnTo>
                  <a:lnTo>
                    <a:pt x="3534399" y="1365472"/>
                  </a:lnTo>
                  <a:lnTo>
                    <a:pt x="3485652" y="1369416"/>
                  </a:lnTo>
                  <a:lnTo>
                    <a:pt x="3437003" y="1374449"/>
                  </a:lnTo>
                  <a:lnTo>
                    <a:pt x="3388460" y="1380806"/>
                  </a:lnTo>
                  <a:lnTo>
                    <a:pt x="3340033" y="1388724"/>
                  </a:lnTo>
                  <a:lnTo>
                    <a:pt x="3291731" y="1398439"/>
                  </a:lnTo>
                  <a:lnTo>
                    <a:pt x="3251542" y="1405963"/>
                  </a:lnTo>
                  <a:lnTo>
                    <a:pt x="3210814" y="1411227"/>
                  </a:lnTo>
                  <a:lnTo>
                    <a:pt x="3169820" y="1414762"/>
                  </a:lnTo>
                  <a:lnTo>
                    <a:pt x="3128835" y="1417097"/>
                  </a:lnTo>
                  <a:lnTo>
                    <a:pt x="2961754" y="1424272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743655" y="8233873"/>
              <a:ext cx="4883150" cy="1447165"/>
            </a:xfrm>
            <a:custGeom>
              <a:avLst/>
              <a:gdLst/>
              <a:ahLst/>
              <a:cxnLst/>
              <a:rect l="l" t="t" r="r" b="b"/>
              <a:pathLst>
                <a:path w="4883150" h="1447165">
                  <a:moveTo>
                    <a:pt x="2" y="723527"/>
                  </a:moveTo>
                  <a:lnTo>
                    <a:pt x="1877" y="775636"/>
                  </a:lnTo>
                  <a:lnTo>
                    <a:pt x="7456" y="827173"/>
                  </a:lnTo>
                  <a:lnTo>
                    <a:pt x="16663" y="877956"/>
                  </a:lnTo>
                  <a:lnTo>
                    <a:pt x="29424" y="927802"/>
                  </a:lnTo>
                  <a:lnTo>
                    <a:pt x="45662" y="976529"/>
                  </a:lnTo>
                  <a:lnTo>
                    <a:pt x="65302" y="1023954"/>
                  </a:lnTo>
                  <a:lnTo>
                    <a:pt x="88269" y="1069895"/>
                  </a:lnTo>
                  <a:lnTo>
                    <a:pt x="114488" y="1114170"/>
                  </a:lnTo>
                  <a:lnTo>
                    <a:pt x="143882" y="1156595"/>
                  </a:lnTo>
                  <a:lnTo>
                    <a:pt x="176376" y="1196988"/>
                  </a:lnTo>
                  <a:lnTo>
                    <a:pt x="211895" y="1235168"/>
                  </a:lnTo>
                  <a:lnTo>
                    <a:pt x="250069" y="1270692"/>
                  </a:lnTo>
                  <a:lnTo>
                    <a:pt x="290459" y="1303193"/>
                  </a:lnTo>
                  <a:lnTo>
                    <a:pt x="332883" y="1332594"/>
                  </a:lnTo>
                  <a:lnTo>
                    <a:pt x="377156" y="1358819"/>
                  </a:lnTo>
                  <a:lnTo>
                    <a:pt x="423098" y="1381794"/>
                  </a:lnTo>
                  <a:lnTo>
                    <a:pt x="470526" y="1401442"/>
                  </a:lnTo>
                  <a:lnTo>
                    <a:pt x="519256" y="1417687"/>
                  </a:lnTo>
                  <a:lnTo>
                    <a:pt x="569107" y="1430455"/>
                  </a:lnTo>
                  <a:lnTo>
                    <a:pt x="619895" y="1439668"/>
                  </a:lnTo>
                  <a:lnTo>
                    <a:pt x="671439" y="1445252"/>
                  </a:lnTo>
                  <a:lnTo>
                    <a:pt x="723555" y="1447131"/>
                  </a:lnTo>
                  <a:lnTo>
                    <a:pt x="4159345" y="1447131"/>
                  </a:lnTo>
                  <a:lnTo>
                    <a:pt x="4211459" y="1445256"/>
                  </a:lnTo>
                  <a:lnTo>
                    <a:pt x="4263003" y="1439677"/>
                  </a:lnTo>
                  <a:lnTo>
                    <a:pt x="4313793" y="1430468"/>
                  </a:lnTo>
                  <a:lnTo>
                    <a:pt x="4363646" y="1417705"/>
                  </a:lnTo>
                  <a:lnTo>
                    <a:pt x="4412379" y="1401464"/>
                  </a:lnTo>
                  <a:lnTo>
                    <a:pt x="4459810" y="1381819"/>
                  </a:lnTo>
                  <a:lnTo>
                    <a:pt x="4505756" y="1358848"/>
                  </a:lnTo>
                  <a:lnTo>
                    <a:pt x="4550034" y="1332625"/>
                  </a:lnTo>
                  <a:lnTo>
                    <a:pt x="4592462" y="1303225"/>
                  </a:lnTo>
                  <a:lnTo>
                    <a:pt x="4632857" y="1270726"/>
                  </a:lnTo>
                  <a:lnTo>
                    <a:pt x="4671036" y="1235202"/>
                  </a:lnTo>
                  <a:lnTo>
                    <a:pt x="4706560" y="1197023"/>
                  </a:lnTo>
                  <a:lnTo>
                    <a:pt x="4739059" y="1156628"/>
                  </a:lnTo>
                  <a:lnTo>
                    <a:pt x="4768457" y="1114201"/>
                  </a:lnTo>
                  <a:lnTo>
                    <a:pt x="4794680" y="1069925"/>
                  </a:lnTo>
                  <a:lnTo>
                    <a:pt x="4817651" y="1023981"/>
                  </a:lnTo>
                  <a:lnTo>
                    <a:pt x="4837295" y="976552"/>
                  </a:lnTo>
                  <a:lnTo>
                    <a:pt x="4853536" y="927821"/>
                  </a:lnTo>
                  <a:lnTo>
                    <a:pt x="4866298" y="877971"/>
                  </a:lnTo>
                  <a:lnTo>
                    <a:pt x="4875508" y="827184"/>
                  </a:lnTo>
                  <a:lnTo>
                    <a:pt x="4881087" y="775643"/>
                  </a:lnTo>
                  <a:lnTo>
                    <a:pt x="4882962" y="723529"/>
                  </a:lnTo>
                  <a:lnTo>
                    <a:pt x="4881082" y="671416"/>
                  </a:lnTo>
                  <a:lnTo>
                    <a:pt x="4875498" y="619876"/>
                  </a:lnTo>
                  <a:lnTo>
                    <a:pt x="4866284" y="569091"/>
                  </a:lnTo>
                  <a:lnTo>
                    <a:pt x="4853516" y="519243"/>
                  </a:lnTo>
                  <a:lnTo>
                    <a:pt x="4837271" y="470515"/>
                  </a:lnTo>
                  <a:lnTo>
                    <a:pt x="4817624" y="423090"/>
                  </a:lnTo>
                  <a:lnTo>
                    <a:pt x="4794650" y="377151"/>
                  </a:lnTo>
                  <a:lnTo>
                    <a:pt x="4768426" y="332878"/>
                  </a:lnTo>
                  <a:lnTo>
                    <a:pt x="4739026" y="290456"/>
                  </a:lnTo>
                  <a:lnTo>
                    <a:pt x="4706526" y="250067"/>
                  </a:lnTo>
                  <a:lnTo>
                    <a:pt x="4671002" y="211892"/>
                  </a:lnTo>
                  <a:lnTo>
                    <a:pt x="4632823" y="176374"/>
                  </a:lnTo>
                  <a:lnTo>
                    <a:pt x="4592430" y="143879"/>
                  </a:lnTo>
                  <a:lnTo>
                    <a:pt x="4550004" y="114485"/>
                  </a:lnTo>
                  <a:lnTo>
                    <a:pt x="4505728" y="88266"/>
                  </a:lnTo>
                  <a:lnTo>
                    <a:pt x="4459786" y="65298"/>
                  </a:lnTo>
                  <a:lnTo>
                    <a:pt x="4412359" y="45657"/>
                  </a:lnTo>
                  <a:lnTo>
                    <a:pt x="4363630" y="29418"/>
                  </a:lnTo>
                  <a:lnTo>
                    <a:pt x="4313781" y="16657"/>
                  </a:lnTo>
                  <a:lnTo>
                    <a:pt x="4262996" y="7450"/>
                  </a:lnTo>
                  <a:lnTo>
                    <a:pt x="4211456" y="1871"/>
                  </a:lnTo>
                  <a:lnTo>
                    <a:pt x="4159396" y="1"/>
                  </a:lnTo>
                  <a:lnTo>
                    <a:pt x="723558" y="0"/>
                  </a:lnTo>
                  <a:lnTo>
                    <a:pt x="671447" y="1877"/>
                  </a:lnTo>
                  <a:lnTo>
                    <a:pt x="619909" y="7460"/>
                  </a:lnTo>
                  <a:lnTo>
                    <a:pt x="569125" y="16671"/>
                  </a:lnTo>
                  <a:lnTo>
                    <a:pt x="519279" y="29436"/>
                  </a:lnTo>
                  <a:lnTo>
                    <a:pt x="470552" y="45678"/>
                  </a:lnTo>
                  <a:lnTo>
                    <a:pt x="423129" y="65322"/>
                  </a:lnTo>
                  <a:lnTo>
                    <a:pt x="377190" y="88292"/>
                  </a:lnTo>
                  <a:lnTo>
                    <a:pt x="332918" y="114513"/>
                  </a:lnTo>
                  <a:lnTo>
                    <a:pt x="290496" y="143909"/>
                  </a:lnTo>
                  <a:lnTo>
                    <a:pt x="250107" y="176404"/>
                  </a:lnTo>
                  <a:lnTo>
                    <a:pt x="211933" y="211923"/>
                  </a:lnTo>
                  <a:lnTo>
                    <a:pt x="176413" y="250097"/>
                  </a:lnTo>
                  <a:lnTo>
                    <a:pt x="143918" y="290485"/>
                  </a:lnTo>
                  <a:lnTo>
                    <a:pt x="114522" y="332906"/>
                  </a:lnTo>
                  <a:lnTo>
                    <a:pt x="88301" y="377176"/>
                  </a:lnTo>
                  <a:lnTo>
                    <a:pt x="65331" y="423113"/>
                  </a:lnTo>
                  <a:lnTo>
                    <a:pt x="45686" y="470534"/>
                  </a:lnTo>
                  <a:lnTo>
                    <a:pt x="29444" y="519258"/>
                  </a:lnTo>
                  <a:lnTo>
                    <a:pt x="16679" y="569102"/>
                  </a:lnTo>
                  <a:lnTo>
                    <a:pt x="7466" y="619883"/>
                  </a:lnTo>
                  <a:lnTo>
                    <a:pt x="1882" y="671419"/>
                  </a:lnTo>
                  <a:lnTo>
                    <a:pt x="0" y="723527"/>
                  </a:lnTo>
                </a:path>
              </a:pathLst>
            </a:custGeom>
            <a:ln w="190499">
              <a:solidFill>
                <a:srgbClr val="FF31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498311" y="8467514"/>
            <a:ext cx="4049395" cy="8909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650" dirty="0">
                <a:solidFill>
                  <a:srgbClr val="FF3131"/>
                </a:solidFill>
                <a:latin typeface="Trebuchet MS"/>
                <a:cs typeface="Trebuchet MS"/>
              </a:rPr>
              <a:t>Redes</a:t>
            </a:r>
            <a:r>
              <a:rPr sz="5650" spc="-190" dirty="0">
                <a:solidFill>
                  <a:srgbClr val="FF3131"/>
                </a:solidFill>
                <a:latin typeface="Trebuchet MS"/>
                <a:cs typeface="Trebuchet MS"/>
              </a:rPr>
              <a:t> sociais</a:t>
            </a:r>
            <a:endParaRPr sz="565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945882" y="8467514"/>
            <a:ext cx="4379595" cy="8909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650" spc="150" dirty="0">
                <a:solidFill>
                  <a:srgbClr val="FF3131"/>
                </a:solidFill>
                <a:latin typeface="Trebuchet MS"/>
                <a:cs typeface="Trebuchet MS"/>
              </a:rPr>
              <a:t>Mapa</a:t>
            </a:r>
            <a:r>
              <a:rPr sz="5650" spc="525" dirty="0">
                <a:solidFill>
                  <a:srgbClr val="FF3131"/>
                </a:solidFill>
                <a:latin typeface="Trebuchet MS"/>
                <a:cs typeface="Trebuchet MS"/>
              </a:rPr>
              <a:t> </a:t>
            </a:r>
            <a:r>
              <a:rPr sz="5650" spc="-160" dirty="0">
                <a:solidFill>
                  <a:srgbClr val="FF3131"/>
                </a:solidFill>
                <a:latin typeface="Trebuchet MS"/>
                <a:cs typeface="Trebuchet MS"/>
              </a:rPr>
              <a:t>cultural</a:t>
            </a:r>
            <a:endParaRPr sz="565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127307" y="6963264"/>
            <a:ext cx="2853690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b="1" spc="105" dirty="0">
                <a:solidFill>
                  <a:srgbClr val="FF3131"/>
                </a:solidFill>
                <a:latin typeface="Arial"/>
                <a:cs typeface="Arial"/>
              </a:rPr>
              <a:t>@dancaccc</a:t>
            </a:r>
            <a:endParaRPr sz="3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2351048" y="8467387"/>
            <a:ext cx="4717415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0" spc="55" dirty="0">
                <a:solidFill>
                  <a:srgbClr val="FF3131"/>
                </a:solidFill>
                <a:latin typeface="Trebuchet MS"/>
                <a:cs typeface="Trebuchet MS"/>
              </a:rPr>
              <a:t>Nosso</a:t>
            </a:r>
            <a:r>
              <a:rPr sz="5500" spc="500" dirty="0">
                <a:solidFill>
                  <a:srgbClr val="FF3131"/>
                </a:solidFill>
                <a:latin typeface="Trebuchet MS"/>
                <a:cs typeface="Trebuchet MS"/>
              </a:rPr>
              <a:t> </a:t>
            </a:r>
            <a:r>
              <a:rPr sz="5500" spc="-320" dirty="0">
                <a:solidFill>
                  <a:srgbClr val="FF3131"/>
                </a:solidFill>
                <a:latin typeface="Trebuchet MS"/>
                <a:cs typeface="Trebuchet MS"/>
              </a:rPr>
              <a:t>endereço</a:t>
            </a:r>
            <a:endParaRPr sz="55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872676" y="6971317"/>
            <a:ext cx="2661920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b="1" dirty="0">
                <a:solidFill>
                  <a:srgbClr val="FF3131"/>
                </a:solidFill>
                <a:latin typeface="Arial"/>
                <a:cs typeface="Arial"/>
                <a:hlinkClick r:id="rId5"/>
              </a:rPr>
              <a:t>Clique</a:t>
            </a:r>
            <a:r>
              <a:rPr sz="3800" b="1" spc="-5" dirty="0">
                <a:solidFill>
                  <a:srgbClr val="FF3131"/>
                </a:solidFill>
                <a:latin typeface="Arial"/>
                <a:cs typeface="Arial"/>
                <a:hlinkClick r:id="rId5"/>
              </a:rPr>
              <a:t> </a:t>
            </a:r>
            <a:r>
              <a:rPr sz="3800" b="1" spc="-20" dirty="0">
                <a:solidFill>
                  <a:srgbClr val="FF3131"/>
                </a:solidFill>
                <a:latin typeface="Arial"/>
                <a:cs typeface="Arial"/>
                <a:hlinkClick r:id="rId5"/>
              </a:rPr>
              <a:t>aqui</a:t>
            </a:r>
            <a:endParaRPr sz="3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2565761" y="6548331"/>
            <a:ext cx="4356735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180" marR="5080" indent="-31115">
              <a:lnSpc>
                <a:spcPct val="115399"/>
              </a:lnSpc>
              <a:spcBef>
                <a:spcPts val="100"/>
              </a:spcBef>
            </a:pPr>
            <a:r>
              <a:rPr sz="2600" b="1" spc="-190" dirty="0">
                <a:solidFill>
                  <a:srgbClr val="FF3131"/>
                </a:solidFill>
                <a:latin typeface="Arial"/>
                <a:cs typeface="Arial"/>
              </a:rPr>
              <a:t>R.</a:t>
            </a:r>
            <a:r>
              <a:rPr sz="2600" b="1" spc="-105" dirty="0">
                <a:solidFill>
                  <a:srgbClr val="FF3131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3131"/>
                </a:solidFill>
                <a:latin typeface="Arial"/>
                <a:cs typeface="Arial"/>
              </a:rPr>
              <a:t>Maj.</a:t>
            </a:r>
            <a:r>
              <a:rPr sz="2600" b="1" spc="-105" dirty="0">
                <a:solidFill>
                  <a:srgbClr val="FF3131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3131"/>
                </a:solidFill>
                <a:latin typeface="Arial"/>
                <a:cs typeface="Arial"/>
              </a:rPr>
              <a:t>Pedro</a:t>
            </a:r>
            <a:r>
              <a:rPr sz="2600" b="1" spc="-105" dirty="0">
                <a:solidFill>
                  <a:srgbClr val="FF3131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FF3131"/>
                </a:solidFill>
                <a:latin typeface="Arial"/>
                <a:cs typeface="Arial"/>
              </a:rPr>
              <a:t>Sampaio,</a:t>
            </a:r>
            <a:r>
              <a:rPr sz="2600" b="1" spc="-100" dirty="0">
                <a:solidFill>
                  <a:srgbClr val="FF3131"/>
                </a:solidFill>
                <a:latin typeface="Arial"/>
                <a:cs typeface="Arial"/>
              </a:rPr>
              <a:t> 1190 </a:t>
            </a:r>
            <a:r>
              <a:rPr sz="2600" b="1" spc="-30" dirty="0">
                <a:solidFill>
                  <a:srgbClr val="FF3131"/>
                </a:solidFill>
                <a:latin typeface="Arial"/>
                <a:cs typeface="Arial"/>
              </a:rPr>
              <a:t>Rodolfo</a:t>
            </a:r>
            <a:r>
              <a:rPr sz="2600" b="1" spc="-95" dirty="0">
                <a:solidFill>
                  <a:srgbClr val="FF3131"/>
                </a:solidFill>
                <a:latin typeface="Arial"/>
                <a:cs typeface="Arial"/>
              </a:rPr>
              <a:t> </a:t>
            </a:r>
            <a:r>
              <a:rPr sz="2600" b="1" spc="-20" dirty="0">
                <a:solidFill>
                  <a:srgbClr val="FF3131"/>
                </a:solidFill>
                <a:latin typeface="Arial"/>
                <a:cs typeface="Arial"/>
              </a:rPr>
              <a:t>Teófilo,</a:t>
            </a:r>
            <a:r>
              <a:rPr sz="2600" b="1" spc="-95" dirty="0">
                <a:solidFill>
                  <a:srgbClr val="FF3131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3131"/>
                </a:solidFill>
                <a:latin typeface="Arial"/>
                <a:cs typeface="Arial"/>
              </a:rPr>
              <a:t>Fortaleza</a:t>
            </a:r>
            <a:r>
              <a:rPr sz="2600" b="1" spc="-90" dirty="0">
                <a:solidFill>
                  <a:srgbClr val="FF3131"/>
                </a:solidFill>
                <a:latin typeface="Arial"/>
                <a:cs typeface="Arial"/>
              </a:rPr>
              <a:t> </a:t>
            </a:r>
            <a:r>
              <a:rPr sz="2600" b="1" spc="450" dirty="0">
                <a:solidFill>
                  <a:srgbClr val="FF3131"/>
                </a:solidFill>
                <a:latin typeface="Arial"/>
                <a:cs typeface="Arial"/>
              </a:rPr>
              <a:t>-</a:t>
            </a:r>
            <a:endParaRPr sz="2600">
              <a:latin typeface="Arial"/>
              <a:cs typeface="Arial"/>
            </a:endParaRPr>
          </a:p>
          <a:p>
            <a:pPr marL="975360">
              <a:lnSpc>
                <a:spcPct val="100000"/>
              </a:lnSpc>
              <a:spcBef>
                <a:spcPts val="480"/>
              </a:spcBef>
            </a:pPr>
            <a:r>
              <a:rPr sz="2600" b="1" spc="-125" dirty="0">
                <a:solidFill>
                  <a:srgbClr val="FF3131"/>
                </a:solidFill>
                <a:latin typeface="Arial"/>
                <a:cs typeface="Arial"/>
              </a:rPr>
              <a:t>CE,</a:t>
            </a:r>
            <a:r>
              <a:rPr sz="2600" b="1" spc="-55" dirty="0">
                <a:solidFill>
                  <a:srgbClr val="FF3131"/>
                </a:solidFill>
                <a:latin typeface="Arial"/>
                <a:cs typeface="Arial"/>
              </a:rPr>
              <a:t> </a:t>
            </a:r>
            <a:r>
              <a:rPr sz="2600" b="1" spc="285" dirty="0">
                <a:solidFill>
                  <a:srgbClr val="FF3131"/>
                </a:solidFill>
                <a:latin typeface="Arial"/>
                <a:cs typeface="Arial"/>
              </a:rPr>
              <a:t>60430-</a:t>
            </a:r>
            <a:r>
              <a:rPr sz="2600" b="1" spc="-25" dirty="0">
                <a:solidFill>
                  <a:srgbClr val="FF3131"/>
                </a:solidFill>
                <a:latin typeface="Arial"/>
                <a:cs typeface="Arial"/>
              </a:rPr>
              <a:t>180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7" y="8141940"/>
            <a:ext cx="6760845" cy="2139315"/>
          </a:xfrm>
          <a:custGeom>
            <a:avLst/>
            <a:gdLst/>
            <a:ahLst/>
            <a:cxnLst/>
            <a:rect l="l" t="t" r="r" b="b"/>
            <a:pathLst>
              <a:path w="6760845" h="2139315">
                <a:moveTo>
                  <a:pt x="3964086" y="1266013"/>
                </a:moveTo>
                <a:lnTo>
                  <a:pt x="3413932" y="1092196"/>
                </a:lnTo>
                <a:lnTo>
                  <a:pt x="3564885" y="1059976"/>
                </a:lnTo>
                <a:lnTo>
                  <a:pt x="3615879" y="1049449"/>
                </a:lnTo>
                <a:lnTo>
                  <a:pt x="3876509" y="998606"/>
                </a:lnTo>
                <a:lnTo>
                  <a:pt x="3893882" y="1004094"/>
                </a:lnTo>
                <a:lnTo>
                  <a:pt x="3916197" y="997826"/>
                </a:lnTo>
                <a:lnTo>
                  <a:pt x="3953592" y="1009640"/>
                </a:lnTo>
                <a:lnTo>
                  <a:pt x="4059109" y="1003021"/>
                </a:lnTo>
                <a:lnTo>
                  <a:pt x="4093007" y="1000412"/>
                </a:lnTo>
                <a:lnTo>
                  <a:pt x="4228357" y="1003218"/>
                </a:lnTo>
                <a:lnTo>
                  <a:pt x="4270768" y="1016618"/>
                </a:lnTo>
                <a:lnTo>
                  <a:pt x="4424279" y="1025162"/>
                </a:lnTo>
                <a:lnTo>
                  <a:pt x="4478885" y="1015777"/>
                </a:lnTo>
                <a:lnTo>
                  <a:pt x="4775487" y="1029573"/>
                </a:lnTo>
                <a:lnTo>
                  <a:pt x="4897600" y="1028197"/>
                </a:lnTo>
                <a:lnTo>
                  <a:pt x="4934805" y="1039951"/>
                </a:lnTo>
                <a:lnTo>
                  <a:pt x="5082204" y="1046564"/>
                </a:lnTo>
                <a:lnTo>
                  <a:pt x="6196164" y="1398510"/>
                </a:lnTo>
                <a:lnTo>
                  <a:pt x="6274506" y="1449899"/>
                </a:lnTo>
                <a:lnTo>
                  <a:pt x="6307833" y="1487066"/>
                </a:lnTo>
                <a:lnTo>
                  <a:pt x="6339374" y="1523669"/>
                </a:lnTo>
                <a:lnTo>
                  <a:pt x="6399623" y="1595979"/>
                </a:lnTo>
                <a:lnTo>
                  <a:pt x="6434082" y="1633503"/>
                </a:lnTo>
                <a:lnTo>
                  <a:pt x="6464541" y="1683083"/>
                </a:lnTo>
                <a:lnTo>
                  <a:pt x="6498620" y="1720488"/>
                </a:lnTo>
                <a:lnTo>
                  <a:pt x="6518631" y="1753447"/>
                </a:lnTo>
                <a:lnTo>
                  <a:pt x="5882608" y="1552501"/>
                </a:lnTo>
                <a:lnTo>
                  <a:pt x="5827837" y="1548516"/>
                </a:lnTo>
                <a:lnTo>
                  <a:pt x="5049008" y="1302452"/>
                </a:lnTo>
                <a:lnTo>
                  <a:pt x="4841164" y="1290061"/>
                </a:lnTo>
                <a:lnTo>
                  <a:pt x="4803384" y="1291443"/>
                </a:lnTo>
                <a:lnTo>
                  <a:pt x="4764242" y="1292395"/>
                </a:lnTo>
                <a:lnTo>
                  <a:pt x="4728485" y="1281098"/>
                </a:lnTo>
                <a:lnTo>
                  <a:pt x="4689380" y="1282062"/>
                </a:lnTo>
                <a:lnTo>
                  <a:pt x="4517503" y="1281034"/>
                </a:lnTo>
                <a:lnTo>
                  <a:pt x="4461195" y="1289882"/>
                </a:lnTo>
                <a:lnTo>
                  <a:pt x="4247277" y="1275571"/>
                </a:lnTo>
                <a:lnTo>
                  <a:pt x="4168178" y="1250581"/>
                </a:lnTo>
                <a:lnTo>
                  <a:pt x="4156388" y="1260175"/>
                </a:lnTo>
                <a:lnTo>
                  <a:pt x="4110978" y="1259147"/>
                </a:lnTo>
                <a:lnTo>
                  <a:pt x="4060211" y="1269745"/>
                </a:lnTo>
                <a:lnTo>
                  <a:pt x="3964086" y="1266013"/>
                </a:lnTo>
                <a:close/>
              </a:path>
              <a:path w="6760845" h="2139315">
                <a:moveTo>
                  <a:pt x="6464024" y="2135758"/>
                </a:moveTo>
                <a:lnTo>
                  <a:pt x="6455489" y="2133061"/>
                </a:lnTo>
                <a:lnTo>
                  <a:pt x="6431617" y="2085563"/>
                </a:lnTo>
                <a:lnTo>
                  <a:pt x="6407207" y="2037894"/>
                </a:lnTo>
                <a:lnTo>
                  <a:pt x="6349155" y="1966279"/>
                </a:lnTo>
                <a:lnTo>
                  <a:pt x="6323187" y="1918118"/>
                </a:lnTo>
                <a:lnTo>
                  <a:pt x="6262112" y="1845547"/>
                </a:lnTo>
                <a:lnTo>
                  <a:pt x="6234678" y="1796923"/>
                </a:lnTo>
                <a:lnTo>
                  <a:pt x="6202948" y="1760260"/>
                </a:lnTo>
                <a:lnTo>
                  <a:pt x="6138123" y="1686504"/>
                </a:lnTo>
                <a:lnTo>
                  <a:pt x="6126301" y="1669450"/>
                </a:lnTo>
                <a:lnTo>
                  <a:pt x="6091020" y="1658304"/>
                </a:lnTo>
                <a:lnTo>
                  <a:pt x="6077236" y="1640630"/>
                </a:lnTo>
                <a:lnTo>
                  <a:pt x="6030856" y="1612658"/>
                </a:lnTo>
                <a:lnTo>
                  <a:pt x="5929646" y="1580681"/>
                </a:lnTo>
                <a:lnTo>
                  <a:pt x="5882608" y="1552501"/>
                </a:lnTo>
                <a:lnTo>
                  <a:pt x="6518631" y="1753447"/>
                </a:lnTo>
                <a:lnTo>
                  <a:pt x="6528636" y="1769927"/>
                </a:lnTo>
                <a:lnTo>
                  <a:pt x="6562208" y="1807171"/>
                </a:lnTo>
                <a:lnTo>
                  <a:pt x="6591653" y="1856431"/>
                </a:lnTo>
                <a:lnTo>
                  <a:pt x="6613197" y="1889875"/>
                </a:lnTo>
                <a:lnTo>
                  <a:pt x="6653419" y="1955858"/>
                </a:lnTo>
                <a:lnTo>
                  <a:pt x="6674982" y="1989308"/>
                </a:lnTo>
                <a:lnTo>
                  <a:pt x="6703028" y="2038125"/>
                </a:lnTo>
                <a:lnTo>
                  <a:pt x="6732443" y="2074056"/>
                </a:lnTo>
                <a:lnTo>
                  <a:pt x="6755914" y="2121428"/>
                </a:lnTo>
                <a:lnTo>
                  <a:pt x="6760524" y="2136203"/>
                </a:lnTo>
                <a:lnTo>
                  <a:pt x="6464024" y="2135758"/>
                </a:lnTo>
                <a:close/>
              </a:path>
              <a:path w="6760845" h="2139315">
                <a:moveTo>
                  <a:pt x="0" y="279971"/>
                </a:moveTo>
                <a:lnTo>
                  <a:pt x="905" y="13881"/>
                </a:lnTo>
                <a:lnTo>
                  <a:pt x="6779" y="15737"/>
                </a:lnTo>
                <a:lnTo>
                  <a:pt x="45782" y="1422"/>
                </a:lnTo>
                <a:lnTo>
                  <a:pt x="84011" y="181"/>
                </a:lnTo>
                <a:lnTo>
                  <a:pt x="125591" y="0"/>
                </a:lnTo>
                <a:lnTo>
                  <a:pt x="211998" y="661"/>
                </a:lnTo>
                <a:lnTo>
                  <a:pt x="367625" y="9874"/>
                </a:lnTo>
                <a:lnTo>
                  <a:pt x="880942" y="172052"/>
                </a:lnTo>
                <a:lnTo>
                  <a:pt x="920889" y="197992"/>
                </a:lnTo>
                <a:lnTo>
                  <a:pt x="959036" y="223363"/>
                </a:lnTo>
                <a:lnTo>
                  <a:pt x="991833" y="260362"/>
                </a:lnTo>
                <a:lnTo>
                  <a:pt x="1023380" y="296967"/>
                </a:lnTo>
                <a:lnTo>
                  <a:pt x="1058332" y="334647"/>
                </a:lnTo>
                <a:lnTo>
                  <a:pt x="1092090" y="371950"/>
                </a:lnTo>
                <a:lnTo>
                  <a:pt x="1121077" y="421065"/>
                </a:lnTo>
                <a:lnTo>
                  <a:pt x="1153193" y="457849"/>
                </a:lnTo>
                <a:lnTo>
                  <a:pt x="1181034" y="506601"/>
                </a:lnTo>
                <a:lnTo>
                  <a:pt x="1200171" y="525966"/>
                </a:lnTo>
                <a:lnTo>
                  <a:pt x="1206902" y="541412"/>
                </a:lnTo>
                <a:lnTo>
                  <a:pt x="352034" y="271324"/>
                </a:lnTo>
                <a:lnTo>
                  <a:pt x="312431" y="272130"/>
                </a:lnTo>
                <a:lnTo>
                  <a:pt x="276710" y="260845"/>
                </a:lnTo>
                <a:lnTo>
                  <a:pt x="237160" y="261668"/>
                </a:lnTo>
                <a:lnTo>
                  <a:pt x="201426" y="250378"/>
                </a:lnTo>
                <a:lnTo>
                  <a:pt x="186267" y="258907"/>
                </a:lnTo>
                <a:lnTo>
                  <a:pt x="161447" y="251066"/>
                </a:lnTo>
                <a:lnTo>
                  <a:pt x="76304" y="264122"/>
                </a:lnTo>
                <a:lnTo>
                  <a:pt x="8581" y="269363"/>
                </a:lnTo>
                <a:lnTo>
                  <a:pt x="0" y="279971"/>
                </a:lnTo>
                <a:close/>
              </a:path>
              <a:path w="6760845" h="2139315">
                <a:moveTo>
                  <a:pt x="3065862" y="968908"/>
                </a:moveTo>
                <a:lnTo>
                  <a:pt x="2642603" y="835183"/>
                </a:lnTo>
                <a:lnTo>
                  <a:pt x="2693458" y="837932"/>
                </a:lnTo>
                <a:lnTo>
                  <a:pt x="3022660" y="941940"/>
                </a:lnTo>
                <a:lnTo>
                  <a:pt x="3065862" y="968908"/>
                </a:lnTo>
                <a:close/>
              </a:path>
              <a:path w="6760845" h="2139315">
                <a:moveTo>
                  <a:pt x="3219843" y="1017557"/>
                </a:moveTo>
                <a:lnTo>
                  <a:pt x="3065862" y="968908"/>
                </a:lnTo>
                <a:lnTo>
                  <a:pt x="3172426" y="989257"/>
                </a:lnTo>
                <a:lnTo>
                  <a:pt x="3219843" y="1017557"/>
                </a:lnTo>
                <a:close/>
              </a:path>
              <a:path w="6760845" h="2139315">
                <a:moveTo>
                  <a:pt x="2104869" y="971623"/>
                </a:moveTo>
                <a:lnTo>
                  <a:pt x="1278688" y="710598"/>
                </a:lnTo>
                <a:lnTo>
                  <a:pt x="1304852" y="705546"/>
                </a:lnTo>
                <a:lnTo>
                  <a:pt x="1330095" y="700202"/>
                </a:lnTo>
                <a:lnTo>
                  <a:pt x="1354152" y="694484"/>
                </a:lnTo>
                <a:lnTo>
                  <a:pt x="1376755" y="688307"/>
                </a:lnTo>
                <a:lnTo>
                  <a:pt x="1424405" y="676723"/>
                </a:lnTo>
                <a:lnTo>
                  <a:pt x="1474784" y="666003"/>
                </a:lnTo>
                <a:lnTo>
                  <a:pt x="1619950" y="671910"/>
                </a:lnTo>
                <a:lnTo>
                  <a:pt x="1670878" y="674682"/>
                </a:lnTo>
                <a:lnTo>
                  <a:pt x="1725981" y="665454"/>
                </a:lnTo>
                <a:lnTo>
                  <a:pt x="1881541" y="674645"/>
                </a:lnTo>
                <a:lnTo>
                  <a:pt x="1955471" y="698002"/>
                </a:lnTo>
                <a:lnTo>
                  <a:pt x="1996912" y="697777"/>
                </a:lnTo>
                <a:lnTo>
                  <a:pt x="2070733" y="721100"/>
                </a:lnTo>
                <a:lnTo>
                  <a:pt x="2084940" y="712270"/>
                </a:lnTo>
                <a:lnTo>
                  <a:pt x="2129489" y="713026"/>
                </a:lnTo>
                <a:lnTo>
                  <a:pt x="2179147" y="702077"/>
                </a:lnTo>
                <a:lnTo>
                  <a:pt x="2226092" y="703590"/>
                </a:lnTo>
                <a:lnTo>
                  <a:pt x="3270276" y="1033491"/>
                </a:lnTo>
                <a:lnTo>
                  <a:pt x="3315529" y="1061107"/>
                </a:lnTo>
                <a:lnTo>
                  <a:pt x="3964086" y="1266013"/>
                </a:lnTo>
                <a:lnTo>
                  <a:pt x="3868879" y="1262570"/>
                </a:lnTo>
                <a:lnTo>
                  <a:pt x="3819679" y="1273663"/>
                </a:lnTo>
                <a:lnTo>
                  <a:pt x="3775205" y="1272931"/>
                </a:lnTo>
                <a:lnTo>
                  <a:pt x="3585054" y="1319405"/>
                </a:lnTo>
                <a:lnTo>
                  <a:pt x="3602504" y="1378193"/>
                </a:lnTo>
                <a:lnTo>
                  <a:pt x="3615444" y="1408919"/>
                </a:lnTo>
                <a:lnTo>
                  <a:pt x="2209037" y="964577"/>
                </a:lnTo>
                <a:lnTo>
                  <a:pt x="2181629" y="969237"/>
                </a:lnTo>
                <a:lnTo>
                  <a:pt x="2156808" y="974714"/>
                </a:lnTo>
                <a:lnTo>
                  <a:pt x="2104869" y="971623"/>
                </a:lnTo>
                <a:close/>
              </a:path>
              <a:path w="6760845" h="2139315">
                <a:moveTo>
                  <a:pt x="711757" y="1850040"/>
                </a:moveTo>
                <a:lnTo>
                  <a:pt x="662930" y="1834614"/>
                </a:lnTo>
                <a:lnTo>
                  <a:pt x="617690" y="1807002"/>
                </a:lnTo>
                <a:lnTo>
                  <a:pt x="553120" y="1786601"/>
                </a:lnTo>
                <a:lnTo>
                  <a:pt x="519898" y="1749468"/>
                </a:lnTo>
                <a:lnTo>
                  <a:pt x="488989" y="1713065"/>
                </a:lnTo>
                <a:lnTo>
                  <a:pt x="460791" y="1677518"/>
                </a:lnTo>
                <a:lnTo>
                  <a:pt x="439526" y="1630844"/>
                </a:lnTo>
                <a:lnTo>
                  <a:pt x="421769" y="1585277"/>
                </a:lnTo>
                <a:lnTo>
                  <a:pt x="407916" y="1540944"/>
                </a:lnTo>
                <a:lnTo>
                  <a:pt x="398366" y="1497971"/>
                </a:lnTo>
                <a:lnTo>
                  <a:pt x="396015" y="1443953"/>
                </a:lnTo>
                <a:lnTo>
                  <a:pt x="390715" y="1402322"/>
                </a:lnTo>
                <a:lnTo>
                  <a:pt x="390241" y="1348897"/>
                </a:lnTo>
                <a:lnTo>
                  <a:pt x="387065" y="1307937"/>
                </a:lnTo>
                <a:lnTo>
                  <a:pt x="390842" y="1282493"/>
                </a:lnTo>
                <a:lnTo>
                  <a:pt x="397271" y="1257886"/>
                </a:lnTo>
                <a:lnTo>
                  <a:pt x="401213" y="1245813"/>
                </a:lnTo>
                <a:lnTo>
                  <a:pt x="405111" y="1233726"/>
                </a:lnTo>
                <a:lnTo>
                  <a:pt x="409009" y="1221639"/>
                </a:lnTo>
                <a:lnTo>
                  <a:pt x="416931" y="1197504"/>
                </a:lnTo>
                <a:lnTo>
                  <a:pt x="425414" y="1173547"/>
                </a:lnTo>
                <a:lnTo>
                  <a:pt x="433314" y="1149405"/>
                </a:lnTo>
                <a:lnTo>
                  <a:pt x="443312" y="1112608"/>
                </a:lnTo>
                <a:lnTo>
                  <a:pt x="451061" y="1088418"/>
                </a:lnTo>
                <a:lnTo>
                  <a:pt x="458810" y="1064229"/>
                </a:lnTo>
                <a:lnTo>
                  <a:pt x="480659" y="1031175"/>
                </a:lnTo>
                <a:lnTo>
                  <a:pt x="514832" y="988697"/>
                </a:lnTo>
                <a:lnTo>
                  <a:pt x="552000" y="960484"/>
                </a:lnTo>
                <a:lnTo>
                  <a:pt x="594311" y="933895"/>
                </a:lnTo>
                <a:lnTo>
                  <a:pt x="640623" y="908571"/>
                </a:lnTo>
                <a:lnTo>
                  <a:pt x="689173" y="883953"/>
                </a:lnTo>
                <a:lnTo>
                  <a:pt x="739498" y="859897"/>
                </a:lnTo>
                <a:lnTo>
                  <a:pt x="787311" y="848365"/>
                </a:lnTo>
                <a:lnTo>
                  <a:pt x="835977" y="837103"/>
                </a:lnTo>
                <a:lnTo>
                  <a:pt x="888861" y="813855"/>
                </a:lnTo>
                <a:lnTo>
                  <a:pt x="986307" y="791367"/>
                </a:lnTo>
                <a:lnTo>
                  <a:pt x="995848" y="781063"/>
                </a:lnTo>
                <a:lnTo>
                  <a:pt x="1018544" y="774915"/>
                </a:lnTo>
                <a:lnTo>
                  <a:pt x="1003048" y="730063"/>
                </a:lnTo>
                <a:lnTo>
                  <a:pt x="984035" y="684099"/>
                </a:lnTo>
                <a:lnTo>
                  <a:pt x="962074" y="637205"/>
                </a:lnTo>
                <a:lnTo>
                  <a:pt x="933909" y="601669"/>
                </a:lnTo>
                <a:lnTo>
                  <a:pt x="907763" y="553451"/>
                </a:lnTo>
                <a:lnTo>
                  <a:pt x="876552" y="516953"/>
                </a:lnTo>
                <a:lnTo>
                  <a:pt x="840869" y="479042"/>
                </a:lnTo>
                <a:lnTo>
                  <a:pt x="803964" y="440745"/>
                </a:lnTo>
                <a:lnTo>
                  <a:pt x="719342" y="387371"/>
                </a:lnTo>
                <a:lnTo>
                  <a:pt x="1206902" y="541412"/>
                </a:lnTo>
                <a:lnTo>
                  <a:pt x="1213634" y="556857"/>
                </a:lnTo>
                <a:lnTo>
                  <a:pt x="1226285" y="587492"/>
                </a:lnTo>
                <a:lnTo>
                  <a:pt x="1239157" y="618196"/>
                </a:lnTo>
                <a:lnTo>
                  <a:pt x="1247014" y="647316"/>
                </a:lnTo>
                <a:lnTo>
                  <a:pt x="1258712" y="664331"/>
                </a:lnTo>
                <a:lnTo>
                  <a:pt x="1278688" y="710598"/>
                </a:lnTo>
                <a:lnTo>
                  <a:pt x="2104869" y="971623"/>
                </a:lnTo>
                <a:lnTo>
                  <a:pt x="2047482" y="980129"/>
                </a:lnTo>
                <a:lnTo>
                  <a:pt x="1996386" y="963986"/>
                </a:lnTo>
                <a:lnTo>
                  <a:pt x="1940365" y="959605"/>
                </a:lnTo>
                <a:lnTo>
                  <a:pt x="1838596" y="927452"/>
                </a:lnTo>
                <a:lnTo>
                  <a:pt x="1732694" y="920631"/>
                </a:lnTo>
                <a:lnTo>
                  <a:pt x="1676795" y="929608"/>
                </a:lnTo>
                <a:lnTo>
                  <a:pt x="1625073" y="926586"/>
                </a:lnTo>
                <a:lnTo>
                  <a:pt x="1599457" y="931811"/>
                </a:lnTo>
                <a:lnTo>
                  <a:pt x="1577302" y="924812"/>
                </a:lnTo>
                <a:lnTo>
                  <a:pt x="1551391" y="929944"/>
                </a:lnTo>
                <a:lnTo>
                  <a:pt x="1525985" y="935236"/>
                </a:lnTo>
                <a:lnTo>
                  <a:pt x="1427569" y="944099"/>
                </a:lnTo>
                <a:lnTo>
                  <a:pt x="1395506" y="947287"/>
                </a:lnTo>
                <a:lnTo>
                  <a:pt x="1386929" y="957896"/>
                </a:lnTo>
                <a:lnTo>
                  <a:pt x="1383359" y="956769"/>
                </a:lnTo>
                <a:lnTo>
                  <a:pt x="1377954" y="968380"/>
                </a:lnTo>
                <a:lnTo>
                  <a:pt x="1375352" y="980876"/>
                </a:lnTo>
                <a:lnTo>
                  <a:pt x="1386802" y="1024450"/>
                </a:lnTo>
                <a:lnTo>
                  <a:pt x="1387812" y="1078044"/>
                </a:lnTo>
                <a:lnTo>
                  <a:pt x="1385591" y="1103980"/>
                </a:lnTo>
                <a:lnTo>
                  <a:pt x="1117524" y="1019287"/>
                </a:lnTo>
                <a:lnTo>
                  <a:pt x="1104352" y="1028444"/>
                </a:lnTo>
                <a:lnTo>
                  <a:pt x="1095043" y="1025503"/>
                </a:lnTo>
                <a:lnTo>
                  <a:pt x="1082016" y="1034706"/>
                </a:lnTo>
                <a:lnTo>
                  <a:pt x="1072995" y="1031856"/>
                </a:lnTo>
                <a:lnTo>
                  <a:pt x="1014434" y="1053310"/>
                </a:lnTo>
                <a:lnTo>
                  <a:pt x="987326" y="1058065"/>
                </a:lnTo>
                <a:lnTo>
                  <a:pt x="960749" y="1062987"/>
                </a:lnTo>
                <a:lnTo>
                  <a:pt x="910389" y="1087032"/>
                </a:lnTo>
                <a:lnTo>
                  <a:pt x="864017" y="1099019"/>
                </a:lnTo>
                <a:lnTo>
                  <a:pt x="814039" y="1123185"/>
                </a:lnTo>
                <a:lnTo>
                  <a:pt x="768162" y="1135328"/>
                </a:lnTo>
                <a:lnTo>
                  <a:pt x="718791" y="1159686"/>
                </a:lnTo>
                <a:lnTo>
                  <a:pt x="691153" y="1190911"/>
                </a:lnTo>
                <a:lnTo>
                  <a:pt x="671455" y="1237962"/>
                </a:lnTo>
                <a:lnTo>
                  <a:pt x="658086" y="1287014"/>
                </a:lnTo>
                <a:lnTo>
                  <a:pt x="652882" y="1325326"/>
                </a:lnTo>
                <a:lnTo>
                  <a:pt x="648168" y="1377111"/>
                </a:lnTo>
                <a:lnTo>
                  <a:pt x="651571" y="1418143"/>
                </a:lnTo>
                <a:lnTo>
                  <a:pt x="655414" y="1472632"/>
                </a:lnTo>
                <a:lnTo>
                  <a:pt x="670350" y="1517307"/>
                </a:lnTo>
                <a:lnTo>
                  <a:pt x="696402" y="1552176"/>
                </a:lnTo>
                <a:lnTo>
                  <a:pt x="730952" y="1576411"/>
                </a:lnTo>
                <a:lnTo>
                  <a:pt x="767557" y="1601294"/>
                </a:lnTo>
                <a:lnTo>
                  <a:pt x="1122027" y="1713286"/>
                </a:lnTo>
                <a:lnTo>
                  <a:pt x="1091232" y="1743513"/>
                </a:lnTo>
                <a:lnTo>
                  <a:pt x="1052982" y="1771384"/>
                </a:lnTo>
                <a:lnTo>
                  <a:pt x="1012779" y="1798639"/>
                </a:lnTo>
                <a:lnTo>
                  <a:pt x="969684" y="1824980"/>
                </a:lnTo>
                <a:lnTo>
                  <a:pt x="936546" y="1827829"/>
                </a:lnTo>
                <a:lnTo>
                  <a:pt x="895942" y="1841638"/>
                </a:lnTo>
                <a:lnTo>
                  <a:pt x="857390" y="1842777"/>
                </a:lnTo>
                <a:lnTo>
                  <a:pt x="815106" y="1856055"/>
                </a:lnTo>
                <a:lnTo>
                  <a:pt x="711757" y="1850040"/>
                </a:lnTo>
                <a:close/>
              </a:path>
              <a:path w="6760845" h="2139315">
                <a:moveTo>
                  <a:pt x="2765267" y="2139221"/>
                </a:moveTo>
                <a:lnTo>
                  <a:pt x="2754801" y="2122596"/>
                </a:lnTo>
                <a:lnTo>
                  <a:pt x="2746287" y="2066631"/>
                </a:lnTo>
                <a:lnTo>
                  <a:pt x="2737385" y="2023862"/>
                </a:lnTo>
                <a:lnTo>
                  <a:pt x="2734461" y="1969663"/>
                </a:lnTo>
                <a:lnTo>
                  <a:pt x="2731109" y="1928648"/>
                </a:lnTo>
                <a:lnTo>
                  <a:pt x="2737842" y="1877500"/>
                </a:lnTo>
                <a:lnTo>
                  <a:pt x="2749276" y="1827837"/>
                </a:lnTo>
                <a:lnTo>
                  <a:pt x="2763852" y="1779167"/>
                </a:lnTo>
                <a:lnTo>
                  <a:pt x="2780015" y="1730999"/>
                </a:lnTo>
                <a:lnTo>
                  <a:pt x="2796205" y="1682839"/>
                </a:lnTo>
                <a:lnTo>
                  <a:pt x="2807040" y="1646306"/>
                </a:lnTo>
                <a:lnTo>
                  <a:pt x="2814438" y="1622005"/>
                </a:lnTo>
                <a:lnTo>
                  <a:pt x="2822652" y="1597963"/>
                </a:lnTo>
                <a:lnTo>
                  <a:pt x="2826593" y="1585889"/>
                </a:lnTo>
                <a:lnTo>
                  <a:pt x="2830534" y="1573816"/>
                </a:lnTo>
                <a:lnTo>
                  <a:pt x="2834476" y="1561742"/>
                </a:lnTo>
                <a:lnTo>
                  <a:pt x="2841222" y="1537236"/>
                </a:lnTo>
                <a:lnTo>
                  <a:pt x="2852246" y="1500763"/>
                </a:lnTo>
                <a:lnTo>
                  <a:pt x="2873294" y="1454138"/>
                </a:lnTo>
                <a:lnTo>
                  <a:pt x="2900152" y="1409348"/>
                </a:lnTo>
                <a:lnTo>
                  <a:pt x="2928609" y="1378382"/>
                </a:lnTo>
                <a:lnTo>
                  <a:pt x="2962102" y="1349008"/>
                </a:lnTo>
                <a:lnTo>
                  <a:pt x="3000245" y="1321102"/>
                </a:lnTo>
                <a:lnTo>
                  <a:pt x="3023785" y="1301902"/>
                </a:lnTo>
                <a:lnTo>
                  <a:pt x="3046756" y="1282522"/>
                </a:lnTo>
                <a:lnTo>
                  <a:pt x="3070200" y="1263292"/>
                </a:lnTo>
                <a:lnTo>
                  <a:pt x="3095156" y="1244539"/>
                </a:lnTo>
                <a:lnTo>
                  <a:pt x="3615444" y="1408919"/>
                </a:lnTo>
                <a:lnTo>
                  <a:pt x="3621915" y="1424282"/>
                </a:lnTo>
                <a:lnTo>
                  <a:pt x="3636521" y="1482172"/>
                </a:lnTo>
                <a:lnTo>
                  <a:pt x="3654860" y="1527922"/>
                </a:lnTo>
                <a:lnTo>
                  <a:pt x="3320819" y="1422385"/>
                </a:lnTo>
                <a:lnTo>
                  <a:pt x="3291304" y="1426379"/>
                </a:lnTo>
                <a:lnTo>
                  <a:pt x="3257720" y="1442406"/>
                </a:lnTo>
                <a:lnTo>
                  <a:pt x="3236509" y="1462342"/>
                </a:lnTo>
                <a:lnTo>
                  <a:pt x="3214934" y="1482163"/>
                </a:lnTo>
                <a:lnTo>
                  <a:pt x="3196650" y="1489705"/>
                </a:lnTo>
                <a:lnTo>
                  <a:pt x="3173835" y="1509134"/>
                </a:lnTo>
                <a:lnTo>
                  <a:pt x="3137754" y="1537691"/>
                </a:lnTo>
                <a:lnTo>
                  <a:pt x="3109218" y="1568632"/>
                </a:lnTo>
                <a:lnTo>
                  <a:pt x="3085306" y="1614352"/>
                </a:lnTo>
                <a:lnTo>
                  <a:pt x="3074578" y="1650919"/>
                </a:lnTo>
                <a:lnTo>
                  <a:pt x="3068481" y="1675630"/>
                </a:lnTo>
                <a:lnTo>
                  <a:pt x="3060867" y="1699863"/>
                </a:lnTo>
                <a:lnTo>
                  <a:pt x="3052604" y="1723889"/>
                </a:lnTo>
                <a:lnTo>
                  <a:pt x="3048381" y="1735874"/>
                </a:lnTo>
                <a:lnTo>
                  <a:pt x="3048153" y="1735802"/>
                </a:lnTo>
                <a:lnTo>
                  <a:pt x="3032128" y="1784014"/>
                </a:lnTo>
                <a:lnTo>
                  <a:pt x="3019715" y="1820049"/>
                </a:lnTo>
                <a:lnTo>
                  <a:pt x="3008301" y="1856399"/>
                </a:lnTo>
                <a:lnTo>
                  <a:pt x="2999213" y="1893484"/>
                </a:lnTo>
                <a:lnTo>
                  <a:pt x="2991936" y="1944460"/>
                </a:lnTo>
                <a:lnTo>
                  <a:pt x="2994100" y="1985100"/>
                </a:lnTo>
                <a:lnTo>
                  <a:pt x="3003334" y="2027973"/>
                </a:lnTo>
                <a:lnTo>
                  <a:pt x="3024922" y="2061431"/>
                </a:lnTo>
                <a:lnTo>
                  <a:pt x="3060319" y="2085934"/>
                </a:lnTo>
                <a:lnTo>
                  <a:pt x="3223491" y="2137486"/>
                </a:lnTo>
                <a:lnTo>
                  <a:pt x="2765267" y="2139221"/>
                </a:lnTo>
                <a:close/>
              </a:path>
              <a:path w="6760845" h="2139315">
                <a:moveTo>
                  <a:pt x="3223491" y="2137486"/>
                </a:moveTo>
                <a:lnTo>
                  <a:pt x="3110984" y="2101941"/>
                </a:lnTo>
                <a:lnTo>
                  <a:pt x="3143335" y="2098843"/>
                </a:lnTo>
                <a:lnTo>
                  <a:pt x="3169285" y="2093723"/>
                </a:lnTo>
                <a:lnTo>
                  <a:pt x="3191919" y="2087555"/>
                </a:lnTo>
                <a:lnTo>
                  <a:pt x="3218147" y="2069204"/>
                </a:lnTo>
                <a:lnTo>
                  <a:pt x="3252180" y="2053319"/>
                </a:lnTo>
                <a:lnTo>
                  <a:pt x="3282817" y="2023042"/>
                </a:lnTo>
                <a:lnTo>
                  <a:pt x="3306032" y="1990420"/>
                </a:lnTo>
                <a:lnTo>
                  <a:pt x="3321622" y="1955389"/>
                </a:lnTo>
                <a:lnTo>
                  <a:pt x="3353096" y="1858783"/>
                </a:lnTo>
                <a:lnTo>
                  <a:pt x="3356960" y="1846685"/>
                </a:lnTo>
                <a:lnTo>
                  <a:pt x="3368552" y="1810391"/>
                </a:lnTo>
                <a:lnTo>
                  <a:pt x="3383350" y="1761792"/>
                </a:lnTo>
                <a:lnTo>
                  <a:pt x="3397140" y="1712874"/>
                </a:lnTo>
                <a:lnTo>
                  <a:pt x="3405080" y="1662107"/>
                </a:lnTo>
                <a:lnTo>
                  <a:pt x="3405230" y="1635517"/>
                </a:lnTo>
                <a:lnTo>
                  <a:pt x="3402781" y="1608106"/>
                </a:lnTo>
                <a:lnTo>
                  <a:pt x="3398776" y="1566884"/>
                </a:lnTo>
                <a:lnTo>
                  <a:pt x="3388474" y="1536991"/>
                </a:lnTo>
                <a:lnTo>
                  <a:pt x="3376805" y="1506667"/>
                </a:lnTo>
                <a:lnTo>
                  <a:pt x="3364872" y="1476259"/>
                </a:lnTo>
                <a:lnTo>
                  <a:pt x="3347486" y="1430810"/>
                </a:lnTo>
                <a:lnTo>
                  <a:pt x="3654860" y="1527922"/>
                </a:lnTo>
                <a:lnTo>
                  <a:pt x="3666052" y="1584733"/>
                </a:lnTo>
                <a:lnTo>
                  <a:pt x="3668516" y="1638787"/>
                </a:lnTo>
                <a:lnTo>
                  <a:pt x="3664117" y="1690672"/>
                </a:lnTo>
                <a:lnTo>
                  <a:pt x="3654717" y="1740977"/>
                </a:lnTo>
                <a:lnTo>
                  <a:pt x="3642178" y="1790291"/>
                </a:lnTo>
                <a:lnTo>
                  <a:pt x="3627955" y="1839072"/>
                </a:lnTo>
                <a:lnTo>
                  <a:pt x="3570657" y="2020751"/>
                </a:lnTo>
                <a:lnTo>
                  <a:pt x="3552953" y="2068433"/>
                </a:lnTo>
                <a:lnTo>
                  <a:pt x="3529717" y="2114367"/>
                </a:lnTo>
                <a:lnTo>
                  <a:pt x="3515088" y="2136382"/>
                </a:lnTo>
                <a:lnTo>
                  <a:pt x="3223491" y="2137486"/>
                </a:lnTo>
                <a:close/>
              </a:path>
              <a:path w="6760845" h="2139315">
                <a:moveTo>
                  <a:pt x="1122027" y="1713286"/>
                </a:moveTo>
                <a:lnTo>
                  <a:pt x="767557" y="1601294"/>
                </a:lnTo>
                <a:lnTo>
                  <a:pt x="811249" y="1601780"/>
                </a:lnTo>
                <a:lnTo>
                  <a:pt x="855586" y="1589150"/>
                </a:lnTo>
                <a:lnTo>
                  <a:pt x="898340" y="1562701"/>
                </a:lnTo>
                <a:lnTo>
                  <a:pt x="937536" y="1535129"/>
                </a:lnTo>
                <a:lnTo>
                  <a:pt x="972260" y="1506143"/>
                </a:lnTo>
                <a:lnTo>
                  <a:pt x="1001597" y="1475456"/>
                </a:lnTo>
                <a:lnTo>
                  <a:pt x="1028462" y="1430668"/>
                </a:lnTo>
                <a:lnTo>
                  <a:pt x="1044287" y="1395712"/>
                </a:lnTo>
                <a:lnTo>
                  <a:pt x="1060273" y="1347487"/>
                </a:lnTo>
                <a:lnTo>
                  <a:pt x="1064194" y="1335407"/>
                </a:lnTo>
                <a:lnTo>
                  <a:pt x="1068116" y="1323327"/>
                </a:lnTo>
                <a:lnTo>
                  <a:pt x="1072037" y="1311248"/>
                </a:lnTo>
                <a:lnTo>
                  <a:pt x="1075959" y="1299168"/>
                </a:lnTo>
                <a:lnTo>
                  <a:pt x="1079880" y="1287088"/>
                </a:lnTo>
                <a:lnTo>
                  <a:pt x="1094461" y="1238419"/>
                </a:lnTo>
                <a:lnTo>
                  <a:pt x="1106845" y="1189057"/>
                </a:lnTo>
                <a:lnTo>
                  <a:pt x="1116078" y="1152018"/>
                </a:lnTo>
                <a:lnTo>
                  <a:pt x="1124006" y="1114566"/>
                </a:lnTo>
                <a:lnTo>
                  <a:pt x="1128892" y="1062835"/>
                </a:lnTo>
                <a:lnTo>
                  <a:pt x="1117524" y="1019287"/>
                </a:lnTo>
                <a:lnTo>
                  <a:pt x="1385591" y="1103980"/>
                </a:lnTo>
                <a:lnTo>
                  <a:pt x="1374639" y="1180433"/>
                </a:lnTo>
                <a:lnTo>
                  <a:pt x="1362781" y="1229961"/>
                </a:lnTo>
                <a:lnTo>
                  <a:pt x="1348957" y="1278869"/>
                </a:lnTo>
                <a:lnTo>
                  <a:pt x="1334331" y="1327523"/>
                </a:lnTo>
                <a:lnTo>
                  <a:pt x="1320064" y="1376291"/>
                </a:lnTo>
                <a:lnTo>
                  <a:pt x="1309022" y="1412758"/>
                </a:lnTo>
                <a:lnTo>
                  <a:pt x="1296761" y="1448841"/>
                </a:lnTo>
                <a:lnTo>
                  <a:pt x="1283774" y="1484694"/>
                </a:lnTo>
                <a:lnTo>
                  <a:pt x="1270551" y="1520473"/>
                </a:lnTo>
                <a:lnTo>
                  <a:pt x="1250290" y="1567347"/>
                </a:lnTo>
                <a:lnTo>
                  <a:pt x="1228552" y="1600435"/>
                </a:lnTo>
                <a:lnTo>
                  <a:pt x="1198143" y="1644103"/>
                </a:lnTo>
                <a:lnTo>
                  <a:pt x="1167179" y="1674276"/>
                </a:lnTo>
                <a:lnTo>
                  <a:pt x="1132293" y="1703210"/>
                </a:lnTo>
                <a:lnTo>
                  <a:pt x="1122027" y="1713286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821305" cy="1507490"/>
          </a:xfrm>
          <a:custGeom>
            <a:avLst/>
            <a:gdLst/>
            <a:ahLst/>
            <a:cxnLst/>
            <a:rect l="l" t="t" r="r" b="b"/>
            <a:pathLst>
              <a:path w="2821305" h="1507490">
                <a:moveTo>
                  <a:pt x="2384317" y="295260"/>
                </a:moveTo>
                <a:lnTo>
                  <a:pt x="1475308" y="622389"/>
                </a:lnTo>
                <a:lnTo>
                  <a:pt x="1528206" y="599838"/>
                </a:lnTo>
                <a:lnTo>
                  <a:pt x="1526989" y="600276"/>
                </a:lnTo>
                <a:lnTo>
                  <a:pt x="1573961" y="573443"/>
                </a:lnTo>
                <a:lnTo>
                  <a:pt x="1619190" y="542220"/>
                </a:lnTo>
                <a:lnTo>
                  <a:pt x="1662441" y="508959"/>
                </a:lnTo>
                <a:lnTo>
                  <a:pt x="1705495" y="474571"/>
                </a:lnTo>
                <a:lnTo>
                  <a:pt x="1745265" y="444011"/>
                </a:lnTo>
                <a:lnTo>
                  <a:pt x="1785868" y="414496"/>
                </a:lnTo>
                <a:lnTo>
                  <a:pt x="1916964" y="322346"/>
                </a:lnTo>
                <a:lnTo>
                  <a:pt x="1924701" y="316668"/>
                </a:lnTo>
                <a:lnTo>
                  <a:pt x="1931816" y="310491"/>
                </a:lnTo>
                <a:lnTo>
                  <a:pt x="1966908" y="269430"/>
                </a:lnTo>
                <a:lnTo>
                  <a:pt x="2000926" y="241968"/>
                </a:lnTo>
                <a:lnTo>
                  <a:pt x="2038151" y="218648"/>
                </a:lnTo>
                <a:lnTo>
                  <a:pt x="2076944" y="196987"/>
                </a:lnTo>
                <a:lnTo>
                  <a:pt x="2105564" y="179375"/>
                </a:lnTo>
                <a:lnTo>
                  <a:pt x="2133130" y="159872"/>
                </a:lnTo>
                <a:lnTo>
                  <a:pt x="2160281" y="139606"/>
                </a:lnTo>
                <a:lnTo>
                  <a:pt x="2187653" y="119708"/>
                </a:lnTo>
                <a:lnTo>
                  <a:pt x="2307050" y="37506"/>
                </a:lnTo>
                <a:lnTo>
                  <a:pt x="2346164" y="9188"/>
                </a:lnTo>
                <a:lnTo>
                  <a:pt x="2357677" y="0"/>
                </a:lnTo>
                <a:lnTo>
                  <a:pt x="2820864" y="0"/>
                </a:lnTo>
                <a:lnTo>
                  <a:pt x="2780986" y="21459"/>
                </a:lnTo>
                <a:lnTo>
                  <a:pt x="2740713" y="45207"/>
                </a:lnTo>
                <a:lnTo>
                  <a:pt x="2701071" y="70185"/>
                </a:lnTo>
                <a:lnTo>
                  <a:pt x="2661878" y="95987"/>
                </a:lnTo>
                <a:lnTo>
                  <a:pt x="2584103" y="148442"/>
                </a:lnTo>
                <a:lnTo>
                  <a:pt x="2540238" y="178973"/>
                </a:lnTo>
                <a:lnTo>
                  <a:pt x="2497106" y="210599"/>
                </a:lnTo>
                <a:lnTo>
                  <a:pt x="2384317" y="295260"/>
                </a:lnTo>
                <a:close/>
              </a:path>
              <a:path w="2821305" h="1507490">
                <a:moveTo>
                  <a:pt x="0" y="1507438"/>
                </a:moveTo>
                <a:lnTo>
                  <a:pt x="0" y="1168630"/>
                </a:lnTo>
                <a:lnTo>
                  <a:pt x="19648" y="1155330"/>
                </a:lnTo>
                <a:lnTo>
                  <a:pt x="51493" y="1136346"/>
                </a:lnTo>
                <a:lnTo>
                  <a:pt x="83385" y="1118199"/>
                </a:lnTo>
                <a:lnTo>
                  <a:pt x="115150" y="1099435"/>
                </a:lnTo>
                <a:lnTo>
                  <a:pt x="131947" y="1088448"/>
                </a:lnTo>
                <a:lnTo>
                  <a:pt x="164354" y="1065778"/>
                </a:lnTo>
                <a:lnTo>
                  <a:pt x="180922" y="1054820"/>
                </a:lnTo>
                <a:lnTo>
                  <a:pt x="247903" y="1011685"/>
                </a:lnTo>
                <a:lnTo>
                  <a:pt x="281885" y="991072"/>
                </a:lnTo>
                <a:lnTo>
                  <a:pt x="316847" y="972492"/>
                </a:lnTo>
                <a:lnTo>
                  <a:pt x="363574" y="950545"/>
                </a:lnTo>
                <a:lnTo>
                  <a:pt x="410733" y="929478"/>
                </a:lnTo>
                <a:lnTo>
                  <a:pt x="458205" y="909070"/>
                </a:lnTo>
                <a:lnTo>
                  <a:pt x="553615" y="869348"/>
                </a:lnTo>
                <a:lnTo>
                  <a:pt x="605350" y="851122"/>
                </a:lnTo>
                <a:lnTo>
                  <a:pt x="658192" y="837875"/>
                </a:lnTo>
                <a:lnTo>
                  <a:pt x="712121" y="828349"/>
                </a:lnTo>
                <a:lnTo>
                  <a:pt x="767115" y="821284"/>
                </a:lnTo>
                <a:lnTo>
                  <a:pt x="871011" y="810262"/>
                </a:lnTo>
                <a:lnTo>
                  <a:pt x="922880" y="803812"/>
                </a:lnTo>
                <a:lnTo>
                  <a:pt x="974502" y="795464"/>
                </a:lnTo>
                <a:lnTo>
                  <a:pt x="1025127" y="784398"/>
                </a:lnTo>
                <a:lnTo>
                  <a:pt x="1024397" y="784660"/>
                </a:lnTo>
                <a:lnTo>
                  <a:pt x="1076422" y="769264"/>
                </a:lnTo>
                <a:lnTo>
                  <a:pt x="2375783" y="301657"/>
                </a:lnTo>
                <a:lnTo>
                  <a:pt x="2273342" y="378824"/>
                </a:lnTo>
                <a:lnTo>
                  <a:pt x="2263058" y="386047"/>
                </a:lnTo>
                <a:lnTo>
                  <a:pt x="2241971" y="399795"/>
                </a:lnTo>
                <a:lnTo>
                  <a:pt x="2231651" y="406976"/>
                </a:lnTo>
                <a:lnTo>
                  <a:pt x="2055898" y="538729"/>
                </a:lnTo>
                <a:lnTo>
                  <a:pt x="2016569" y="569603"/>
                </a:lnTo>
                <a:lnTo>
                  <a:pt x="1959415" y="616797"/>
                </a:lnTo>
                <a:lnTo>
                  <a:pt x="1956469" y="622219"/>
                </a:lnTo>
                <a:lnTo>
                  <a:pt x="1907566" y="657633"/>
                </a:lnTo>
                <a:lnTo>
                  <a:pt x="679539" y="1099568"/>
                </a:lnTo>
                <a:lnTo>
                  <a:pt x="633501" y="1116498"/>
                </a:lnTo>
                <a:lnTo>
                  <a:pt x="587946" y="1135354"/>
                </a:lnTo>
                <a:lnTo>
                  <a:pt x="542568" y="1154888"/>
                </a:lnTo>
                <a:lnTo>
                  <a:pt x="497064" y="1173854"/>
                </a:lnTo>
                <a:lnTo>
                  <a:pt x="487563" y="1178326"/>
                </a:lnTo>
                <a:lnTo>
                  <a:pt x="478314" y="1183447"/>
                </a:lnTo>
                <a:lnTo>
                  <a:pt x="469034" y="1188438"/>
                </a:lnTo>
                <a:lnTo>
                  <a:pt x="459438" y="1192520"/>
                </a:lnTo>
                <a:lnTo>
                  <a:pt x="422127" y="1207037"/>
                </a:lnTo>
                <a:lnTo>
                  <a:pt x="386947" y="1224795"/>
                </a:lnTo>
                <a:lnTo>
                  <a:pt x="353769" y="1246515"/>
                </a:lnTo>
                <a:lnTo>
                  <a:pt x="322463" y="1272918"/>
                </a:lnTo>
                <a:lnTo>
                  <a:pt x="294210" y="1295300"/>
                </a:lnTo>
                <a:lnTo>
                  <a:pt x="262919" y="1314456"/>
                </a:lnTo>
                <a:lnTo>
                  <a:pt x="230748" y="1332810"/>
                </a:lnTo>
                <a:lnTo>
                  <a:pt x="199856" y="1352789"/>
                </a:lnTo>
                <a:lnTo>
                  <a:pt x="114604" y="1415639"/>
                </a:lnTo>
                <a:lnTo>
                  <a:pt x="72537" y="1447797"/>
                </a:lnTo>
                <a:lnTo>
                  <a:pt x="31240" y="1480846"/>
                </a:lnTo>
                <a:lnTo>
                  <a:pt x="0" y="1507438"/>
                </a:lnTo>
                <a:close/>
              </a:path>
              <a:path w="2821305" h="1507490">
                <a:moveTo>
                  <a:pt x="2375783" y="301657"/>
                </a:moveTo>
                <a:lnTo>
                  <a:pt x="1076422" y="769264"/>
                </a:lnTo>
                <a:lnTo>
                  <a:pt x="1126430" y="749504"/>
                </a:lnTo>
                <a:lnTo>
                  <a:pt x="1175027" y="728584"/>
                </a:lnTo>
                <a:lnTo>
                  <a:pt x="1224323" y="709198"/>
                </a:lnTo>
                <a:lnTo>
                  <a:pt x="1274147" y="690977"/>
                </a:lnTo>
                <a:lnTo>
                  <a:pt x="1475308" y="622389"/>
                </a:lnTo>
                <a:lnTo>
                  <a:pt x="2384317" y="295260"/>
                </a:lnTo>
                <a:lnTo>
                  <a:pt x="2375783" y="301657"/>
                </a:lnTo>
                <a:close/>
              </a:path>
              <a:path w="2821305" h="1507490">
                <a:moveTo>
                  <a:pt x="1031126" y="1053209"/>
                </a:moveTo>
                <a:lnTo>
                  <a:pt x="986498" y="1063343"/>
                </a:lnTo>
                <a:lnTo>
                  <a:pt x="939846" y="1067267"/>
                </a:lnTo>
                <a:lnTo>
                  <a:pt x="886040" y="1070397"/>
                </a:lnTo>
                <a:lnTo>
                  <a:pt x="832041" y="1072495"/>
                </a:lnTo>
                <a:lnTo>
                  <a:pt x="778575" y="1076614"/>
                </a:lnTo>
                <a:lnTo>
                  <a:pt x="726363" y="1085810"/>
                </a:lnTo>
                <a:lnTo>
                  <a:pt x="679539" y="1099568"/>
                </a:lnTo>
                <a:lnTo>
                  <a:pt x="1907566" y="657633"/>
                </a:lnTo>
                <a:lnTo>
                  <a:pt x="1835350" y="710232"/>
                </a:lnTo>
                <a:lnTo>
                  <a:pt x="1795969" y="737660"/>
                </a:lnTo>
                <a:lnTo>
                  <a:pt x="1755812" y="763844"/>
                </a:lnTo>
                <a:lnTo>
                  <a:pt x="1713437" y="789100"/>
                </a:lnTo>
                <a:lnTo>
                  <a:pt x="1670325" y="812543"/>
                </a:lnTo>
                <a:lnTo>
                  <a:pt x="1626550" y="834356"/>
                </a:lnTo>
                <a:lnTo>
                  <a:pt x="1590480" y="850917"/>
                </a:lnTo>
                <a:lnTo>
                  <a:pt x="1079831" y="1034686"/>
                </a:lnTo>
                <a:lnTo>
                  <a:pt x="1031126" y="1053209"/>
                </a:lnTo>
                <a:close/>
              </a:path>
              <a:path w="2821305" h="1507490">
                <a:moveTo>
                  <a:pt x="1454357" y="905973"/>
                </a:moveTo>
                <a:lnTo>
                  <a:pt x="1400349" y="925409"/>
                </a:lnTo>
                <a:lnTo>
                  <a:pt x="1122633" y="1019283"/>
                </a:lnTo>
                <a:lnTo>
                  <a:pt x="1590480" y="850917"/>
                </a:lnTo>
                <a:lnTo>
                  <a:pt x="1582188" y="854724"/>
                </a:lnTo>
                <a:lnTo>
                  <a:pt x="1537312" y="873829"/>
                </a:lnTo>
                <a:lnTo>
                  <a:pt x="1491997" y="891856"/>
                </a:lnTo>
                <a:lnTo>
                  <a:pt x="1454357" y="905973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9144000" y="0"/>
            <a:ext cx="9144000" cy="10199370"/>
            <a:chOff x="9144000" y="0"/>
            <a:chExt cx="9144000" cy="1019937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492467" y="994164"/>
              <a:ext cx="8795533" cy="920458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144000" y="11"/>
              <a:ext cx="8914130" cy="3602354"/>
            </a:xfrm>
            <a:custGeom>
              <a:avLst/>
              <a:gdLst/>
              <a:ahLst/>
              <a:cxnLst/>
              <a:rect l="l" t="t" r="r" b="b"/>
              <a:pathLst>
                <a:path w="8914130" h="3602354">
                  <a:moveTo>
                    <a:pt x="1522945" y="2844000"/>
                  </a:moveTo>
                  <a:lnTo>
                    <a:pt x="1419580" y="2835135"/>
                  </a:lnTo>
                  <a:lnTo>
                    <a:pt x="1188148" y="2742234"/>
                  </a:lnTo>
                  <a:lnTo>
                    <a:pt x="946708" y="2465832"/>
                  </a:lnTo>
                  <a:lnTo>
                    <a:pt x="813308" y="1906460"/>
                  </a:lnTo>
                  <a:lnTo>
                    <a:pt x="773455" y="2034108"/>
                  </a:lnTo>
                  <a:lnTo>
                    <a:pt x="639279" y="2324976"/>
                  </a:lnTo>
                  <a:lnTo>
                    <a:pt x="388785" y="2640965"/>
                  </a:lnTo>
                  <a:lnTo>
                    <a:pt x="0" y="2844000"/>
                  </a:lnTo>
                  <a:lnTo>
                    <a:pt x="108686" y="2864358"/>
                  </a:lnTo>
                  <a:lnTo>
                    <a:pt x="353301" y="2961741"/>
                  </a:lnTo>
                  <a:lnTo>
                    <a:pt x="611632" y="3190621"/>
                  </a:lnTo>
                  <a:lnTo>
                    <a:pt x="760183" y="3601910"/>
                  </a:lnTo>
                  <a:lnTo>
                    <a:pt x="762571" y="3601910"/>
                  </a:lnTo>
                  <a:lnTo>
                    <a:pt x="797458" y="3488956"/>
                  </a:lnTo>
                  <a:lnTo>
                    <a:pt x="920877" y="3231299"/>
                  </a:lnTo>
                  <a:lnTo>
                    <a:pt x="1154963" y="2970352"/>
                  </a:lnTo>
                  <a:lnTo>
                    <a:pt x="1522945" y="2844000"/>
                  </a:lnTo>
                  <a:close/>
                </a:path>
                <a:path w="8914130" h="3602354">
                  <a:moveTo>
                    <a:pt x="1699348" y="1763014"/>
                  </a:moveTo>
                  <a:lnTo>
                    <a:pt x="1633080" y="1757337"/>
                  </a:lnTo>
                  <a:lnTo>
                    <a:pt x="1484718" y="1697774"/>
                  </a:lnTo>
                  <a:lnTo>
                    <a:pt x="1329944" y="1520583"/>
                  </a:lnTo>
                  <a:lnTo>
                    <a:pt x="1244422" y="1161935"/>
                  </a:lnTo>
                  <a:lnTo>
                    <a:pt x="1218882" y="1243812"/>
                  </a:lnTo>
                  <a:lnTo>
                    <a:pt x="1132852" y="1430286"/>
                  </a:lnTo>
                  <a:lnTo>
                    <a:pt x="972273" y="1632851"/>
                  </a:lnTo>
                  <a:lnTo>
                    <a:pt x="723036" y="1763014"/>
                  </a:lnTo>
                  <a:lnTo>
                    <a:pt x="792721" y="1776056"/>
                  </a:lnTo>
                  <a:lnTo>
                    <a:pt x="949528" y="1838490"/>
                  </a:lnTo>
                  <a:lnTo>
                    <a:pt x="1115136" y="1985213"/>
                  </a:lnTo>
                  <a:lnTo>
                    <a:pt x="1209979" y="2247785"/>
                  </a:lnTo>
                  <a:lnTo>
                    <a:pt x="1212240" y="2247785"/>
                  </a:lnTo>
                  <a:lnTo>
                    <a:pt x="1234262" y="2176475"/>
                  </a:lnTo>
                  <a:lnTo>
                    <a:pt x="1313383" y="2011286"/>
                  </a:lnTo>
                  <a:lnTo>
                    <a:pt x="1463446" y="1844014"/>
                  </a:lnTo>
                  <a:lnTo>
                    <a:pt x="1699348" y="1763014"/>
                  </a:lnTo>
                  <a:close/>
                </a:path>
                <a:path w="8914130" h="3602354">
                  <a:moveTo>
                    <a:pt x="2439555" y="2543708"/>
                  </a:moveTo>
                  <a:lnTo>
                    <a:pt x="2365718" y="2537371"/>
                  </a:lnTo>
                  <a:lnTo>
                    <a:pt x="2191423" y="2467406"/>
                  </a:lnTo>
                  <a:lnTo>
                    <a:pt x="2009571" y="2259228"/>
                  </a:lnTo>
                  <a:lnTo>
                    <a:pt x="1909102" y="1837931"/>
                  </a:lnTo>
                  <a:lnTo>
                    <a:pt x="1879092" y="1934070"/>
                  </a:lnTo>
                  <a:lnTo>
                    <a:pt x="1778038" y="2153145"/>
                  </a:lnTo>
                  <a:lnTo>
                    <a:pt x="1589366" y="2391143"/>
                  </a:lnTo>
                  <a:lnTo>
                    <a:pt x="1296555" y="2544051"/>
                  </a:lnTo>
                  <a:lnTo>
                    <a:pt x="1378419" y="2559380"/>
                  </a:lnTo>
                  <a:lnTo>
                    <a:pt x="1562646" y="2632722"/>
                  </a:lnTo>
                  <a:lnTo>
                    <a:pt x="1757210" y="2805112"/>
                  </a:lnTo>
                  <a:lnTo>
                    <a:pt x="1868881" y="3114281"/>
                  </a:lnTo>
                  <a:lnTo>
                    <a:pt x="1871078" y="3114281"/>
                  </a:lnTo>
                  <a:lnTo>
                    <a:pt x="1897164" y="3029801"/>
                  </a:lnTo>
                  <a:lnTo>
                    <a:pt x="1990115" y="2835745"/>
                  </a:lnTo>
                  <a:lnTo>
                    <a:pt x="2166429" y="2639212"/>
                  </a:lnTo>
                  <a:lnTo>
                    <a:pt x="2439555" y="2545435"/>
                  </a:lnTo>
                  <a:lnTo>
                    <a:pt x="2439555" y="2543708"/>
                  </a:lnTo>
                  <a:close/>
                </a:path>
                <a:path w="8914130" h="3602354">
                  <a:moveTo>
                    <a:pt x="5907875" y="240995"/>
                  </a:moveTo>
                  <a:lnTo>
                    <a:pt x="5898439" y="206298"/>
                  </a:lnTo>
                  <a:lnTo>
                    <a:pt x="5859907" y="181190"/>
                  </a:lnTo>
                  <a:lnTo>
                    <a:pt x="5833872" y="184264"/>
                  </a:lnTo>
                  <a:lnTo>
                    <a:pt x="5769800" y="229882"/>
                  </a:lnTo>
                  <a:lnTo>
                    <a:pt x="5722277" y="305333"/>
                  </a:lnTo>
                  <a:lnTo>
                    <a:pt x="5699112" y="352336"/>
                  </a:lnTo>
                  <a:lnTo>
                    <a:pt x="5676938" y="399897"/>
                  </a:lnTo>
                  <a:lnTo>
                    <a:pt x="5655157" y="447687"/>
                  </a:lnTo>
                  <a:lnTo>
                    <a:pt x="5633199" y="495388"/>
                  </a:lnTo>
                  <a:lnTo>
                    <a:pt x="5610479" y="542671"/>
                  </a:lnTo>
                  <a:lnTo>
                    <a:pt x="5586412" y="589229"/>
                  </a:lnTo>
                  <a:lnTo>
                    <a:pt x="5544032" y="627532"/>
                  </a:lnTo>
                  <a:lnTo>
                    <a:pt x="5516334" y="643166"/>
                  </a:lnTo>
                  <a:lnTo>
                    <a:pt x="5489664" y="659358"/>
                  </a:lnTo>
                  <a:lnTo>
                    <a:pt x="5475071" y="634161"/>
                  </a:lnTo>
                  <a:lnTo>
                    <a:pt x="5459196" y="608812"/>
                  </a:lnTo>
                  <a:lnTo>
                    <a:pt x="5446979" y="583844"/>
                  </a:lnTo>
                  <a:lnTo>
                    <a:pt x="5448605" y="508965"/>
                  </a:lnTo>
                  <a:lnTo>
                    <a:pt x="5454167" y="458152"/>
                  </a:lnTo>
                  <a:lnTo>
                    <a:pt x="5460276" y="407377"/>
                  </a:lnTo>
                  <a:lnTo>
                    <a:pt x="5467108" y="356704"/>
                  </a:lnTo>
                  <a:lnTo>
                    <a:pt x="5474855" y="306222"/>
                  </a:lnTo>
                  <a:lnTo>
                    <a:pt x="5483707" y="255993"/>
                  </a:lnTo>
                  <a:lnTo>
                    <a:pt x="5493842" y="206108"/>
                  </a:lnTo>
                  <a:lnTo>
                    <a:pt x="5505462" y="156616"/>
                  </a:lnTo>
                  <a:lnTo>
                    <a:pt x="5517832" y="111633"/>
                  </a:lnTo>
                  <a:lnTo>
                    <a:pt x="5524436" y="71120"/>
                  </a:lnTo>
                  <a:lnTo>
                    <a:pt x="5514314" y="38468"/>
                  </a:lnTo>
                  <a:lnTo>
                    <a:pt x="5476532" y="17106"/>
                  </a:lnTo>
                  <a:lnTo>
                    <a:pt x="5447754" y="21285"/>
                  </a:lnTo>
                  <a:lnTo>
                    <a:pt x="5412943" y="41148"/>
                  </a:lnTo>
                  <a:lnTo>
                    <a:pt x="5381295" y="69723"/>
                  </a:lnTo>
                  <a:lnTo>
                    <a:pt x="5344998" y="152311"/>
                  </a:lnTo>
                  <a:lnTo>
                    <a:pt x="5329898" y="204787"/>
                  </a:lnTo>
                  <a:lnTo>
                    <a:pt x="5316372" y="256933"/>
                  </a:lnTo>
                  <a:lnTo>
                    <a:pt x="5304066" y="308178"/>
                  </a:lnTo>
                  <a:lnTo>
                    <a:pt x="5292636" y="357949"/>
                  </a:lnTo>
                  <a:lnTo>
                    <a:pt x="5281714" y="405714"/>
                  </a:lnTo>
                  <a:lnTo>
                    <a:pt x="5270982" y="450875"/>
                  </a:lnTo>
                  <a:lnTo>
                    <a:pt x="5278971" y="505942"/>
                  </a:lnTo>
                  <a:lnTo>
                    <a:pt x="5285092" y="555713"/>
                  </a:lnTo>
                  <a:lnTo>
                    <a:pt x="5291239" y="600976"/>
                  </a:lnTo>
                  <a:lnTo>
                    <a:pt x="5299291" y="642505"/>
                  </a:lnTo>
                  <a:lnTo>
                    <a:pt x="5311140" y="681075"/>
                  </a:lnTo>
                  <a:lnTo>
                    <a:pt x="5332577" y="724814"/>
                  </a:lnTo>
                  <a:lnTo>
                    <a:pt x="5359527" y="760603"/>
                  </a:lnTo>
                  <a:lnTo>
                    <a:pt x="5391048" y="788276"/>
                  </a:lnTo>
                  <a:lnTo>
                    <a:pt x="5426189" y="807732"/>
                  </a:lnTo>
                  <a:lnTo>
                    <a:pt x="5463959" y="818807"/>
                  </a:lnTo>
                  <a:lnTo>
                    <a:pt x="5503443" y="821385"/>
                  </a:lnTo>
                  <a:lnTo>
                    <a:pt x="5543639" y="815314"/>
                  </a:lnTo>
                  <a:lnTo>
                    <a:pt x="5583618" y="800481"/>
                  </a:lnTo>
                  <a:lnTo>
                    <a:pt x="5622417" y="776719"/>
                  </a:lnTo>
                  <a:lnTo>
                    <a:pt x="5659069" y="743927"/>
                  </a:lnTo>
                  <a:lnTo>
                    <a:pt x="5701271" y="694232"/>
                  </a:lnTo>
                  <a:lnTo>
                    <a:pt x="5724156" y="659358"/>
                  </a:lnTo>
                  <a:lnTo>
                    <a:pt x="5756580" y="594512"/>
                  </a:lnTo>
                  <a:lnTo>
                    <a:pt x="5777166" y="549440"/>
                  </a:lnTo>
                  <a:lnTo>
                    <a:pt x="5797334" y="504177"/>
                  </a:lnTo>
                  <a:lnTo>
                    <a:pt x="5817362" y="458838"/>
                  </a:lnTo>
                  <a:lnTo>
                    <a:pt x="5837504" y="413550"/>
                  </a:lnTo>
                  <a:lnTo>
                    <a:pt x="5858027" y="368465"/>
                  </a:lnTo>
                  <a:lnTo>
                    <a:pt x="5879185" y="323672"/>
                  </a:lnTo>
                  <a:lnTo>
                    <a:pt x="5898134" y="281419"/>
                  </a:lnTo>
                  <a:lnTo>
                    <a:pt x="5907875" y="240995"/>
                  </a:lnTo>
                  <a:close/>
                </a:path>
                <a:path w="8914130" h="3602354">
                  <a:moveTo>
                    <a:pt x="6344171" y="1385150"/>
                  </a:moveTo>
                  <a:lnTo>
                    <a:pt x="6340703" y="1346746"/>
                  </a:lnTo>
                  <a:lnTo>
                    <a:pt x="6321438" y="1317523"/>
                  </a:lnTo>
                  <a:lnTo>
                    <a:pt x="6284823" y="1300378"/>
                  </a:lnTo>
                  <a:lnTo>
                    <a:pt x="6261874" y="1305458"/>
                  </a:lnTo>
                  <a:lnTo>
                    <a:pt x="6209144" y="1351521"/>
                  </a:lnTo>
                  <a:lnTo>
                    <a:pt x="6171793" y="1427746"/>
                  </a:lnTo>
                  <a:lnTo>
                    <a:pt x="6153531" y="1476654"/>
                  </a:lnTo>
                  <a:lnTo>
                    <a:pt x="6136487" y="1526095"/>
                  </a:lnTo>
                  <a:lnTo>
                    <a:pt x="6120295" y="1575879"/>
                  </a:lnTo>
                  <a:lnTo>
                    <a:pt x="6104585" y="1625841"/>
                  </a:lnTo>
                  <a:lnTo>
                    <a:pt x="6089015" y="1675803"/>
                  </a:lnTo>
                  <a:lnTo>
                    <a:pt x="6072162" y="1721345"/>
                  </a:lnTo>
                  <a:lnTo>
                    <a:pt x="6050724" y="1762328"/>
                  </a:lnTo>
                  <a:lnTo>
                    <a:pt x="6023622" y="1798129"/>
                  </a:lnTo>
                  <a:lnTo>
                    <a:pt x="5989815" y="1828114"/>
                  </a:lnTo>
                  <a:lnTo>
                    <a:pt x="5948223" y="1851660"/>
                  </a:lnTo>
                  <a:lnTo>
                    <a:pt x="5897778" y="1868157"/>
                  </a:lnTo>
                  <a:lnTo>
                    <a:pt x="5887834" y="1814868"/>
                  </a:lnTo>
                  <a:lnTo>
                    <a:pt x="5880557" y="1761947"/>
                  </a:lnTo>
                  <a:lnTo>
                    <a:pt x="5875947" y="1709394"/>
                  </a:lnTo>
                  <a:lnTo>
                    <a:pt x="5874042" y="1657197"/>
                  </a:lnTo>
                  <a:lnTo>
                    <a:pt x="5874842" y="1605356"/>
                  </a:lnTo>
                  <a:lnTo>
                    <a:pt x="5878360" y="1553845"/>
                  </a:lnTo>
                  <a:lnTo>
                    <a:pt x="5884596" y="1502689"/>
                  </a:lnTo>
                  <a:lnTo>
                    <a:pt x="5893587" y="1451851"/>
                  </a:lnTo>
                  <a:lnTo>
                    <a:pt x="5905335" y="1401330"/>
                  </a:lnTo>
                  <a:lnTo>
                    <a:pt x="5919851" y="1351140"/>
                  </a:lnTo>
                  <a:lnTo>
                    <a:pt x="5937148" y="1301254"/>
                  </a:lnTo>
                  <a:lnTo>
                    <a:pt x="5950636" y="1257820"/>
                  </a:lnTo>
                  <a:lnTo>
                    <a:pt x="5953569" y="1219403"/>
                  </a:lnTo>
                  <a:lnTo>
                    <a:pt x="5940222" y="1189113"/>
                  </a:lnTo>
                  <a:lnTo>
                    <a:pt x="5904827" y="1170114"/>
                  </a:lnTo>
                  <a:lnTo>
                    <a:pt x="5877623" y="1173594"/>
                  </a:lnTo>
                  <a:lnTo>
                    <a:pt x="5815368" y="1216748"/>
                  </a:lnTo>
                  <a:lnTo>
                    <a:pt x="5778576" y="1292860"/>
                  </a:lnTo>
                  <a:lnTo>
                    <a:pt x="5762726" y="1341640"/>
                  </a:lnTo>
                  <a:lnTo>
                    <a:pt x="5749125" y="1390700"/>
                  </a:lnTo>
                  <a:lnTo>
                    <a:pt x="5737809" y="1440027"/>
                  </a:lnTo>
                  <a:lnTo>
                    <a:pt x="5728805" y="1489608"/>
                  </a:lnTo>
                  <a:lnTo>
                    <a:pt x="5722163" y="1539392"/>
                  </a:lnTo>
                  <a:lnTo>
                    <a:pt x="5717921" y="1589392"/>
                  </a:lnTo>
                  <a:lnTo>
                    <a:pt x="5716105" y="1639570"/>
                  </a:lnTo>
                  <a:lnTo>
                    <a:pt x="5716765" y="1689912"/>
                  </a:lnTo>
                  <a:lnTo>
                    <a:pt x="5719953" y="1740382"/>
                  </a:lnTo>
                  <a:lnTo>
                    <a:pt x="5725668" y="1790979"/>
                  </a:lnTo>
                  <a:lnTo>
                    <a:pt x="5733986" y="1841665"/>
                  </a:lnTo>
                  <a:lnTo>
                    <a:pt x="5744934" y="1892427"/>
                  </a:lnTo>
                  <a:lnTo>
                    <a:pt x="5761012" y="1937969"/>
                  </a:lnTo>
                  <a:lnTo>
                    <a:pt x="5784431" y="1974227"/>
                  </a:lnTo>
                  <a:lnTo>
                    <a:pt x="5814326" y="2000935"/>
                  </a:lnTo>
                  <a:lnTo>
                    <a:pt x="5849798" y="2017788"/>
                  </a:lnTo>
                  <a:lnTo>
                    <a:pt x="5889968" y="2024532"/>
                  </a:lnTo>
                  <a:lnTo>
                    <a:pt x="5933948" y="2020862"/>
                  </a:lnTo>
                  <a:lnTo>
                    <a:pt x="5980874" y="2006511"/>
                  </a:lnTo>
                  <a:lnTo>
                    <a:pt x="6028233" y="1984095"/>
                  </a:lnTo>
                  <a:lnTo>
                    <a:pt x="6071743" y="1957336"/>
                  </a:lnTo>
                  <a:lnTo>
                    <a:pt x="6111151" y="1926247"/>
                  </a:lnTo>
                  <a:lnTo>
                    <a:pt x="6146254" y="1890763"/>
                  </a:lnTo>
                  <a:lnTo>
                    <a:pt x="6176823" y="1850898"/>
                  </a:lnTo>
                  <a:lnTo>
                    <a:pt x="6202616" y="1806625"/>
                  </a:lnTo>
                  <a:lnTo>
                    <a:pt x="6223432" y="1757908"/>
                  </a:lnTo>
                  <a:lnTo>
                    <a:pt x="6239662" y="1711223"/>
                  </a:lnTo>
                  <a:lnTo>
                    <a:pt x="6255232" y="1664296"/>
                  </a:lnTo>
                  <a:lnTo>
                    <a:pt x="6270422" y="1617243"/>
                  </a:lnTo>
                  <a:lnTo>
                    <a:pt x="6285547" y="1570151"/>
                  </a:lnTo>
                  <a:lnTo>
                    <a:pt x="6300889" y="1523149"/>
                  </a:lnTo>
                  <a:lnTo>
                    <a:pt x="6316739" y="1476336"/>
                  </a:lnTo>
                  <a:lnTo>
                    <a:pt x="6333401" y="1429816"/>
                  </a:lnTo>
                  <a:lnTo>
                    <a:pt x="6344171" y="1385150"/>
                  </a:lnTo>
                  <a:close/>
                </a:path>
                <a:path w="8914130" h="3602354">
                  <a:moveTo>
                    <a:pt x="6679362" y="0"/>
                  </a:moveTo>
                  <a:lnTo>
                    <a:pt x="6491643" y="0"/>
                  </a:lnTo>
                  <a:lnTo>
                    <a:pt x="6465278" y="19431"/>
                  </a:lnTo>
                  <a:lnTo>
                    <a:pt x="6463563" y="0"/>
                  </a:lnTo>
                  <a:lnTo>
                    <a:pt x="6315316" y="0"/>
                  </a:lnTo>
                  <a:lnTo>
                    <a:pt x="6320599" y="22847"/>
                  </a:lnTo>
                  <a:lnTo>
                    <a:pt x="6342481" y="64389"/>
                  </a:lnTo>
                  <a:lnTo>
                    <a:pt x="6373241" y="103479"/>
                  </a:lnTo>
                  <a:lnTo>
                    <a:pt x="6409118" y="136309"/>
                  </a:lnTo>
                  <a:lnTo>
                    <a:pt x="6446418" y="159029"/>
                  </a:lnTo>
                  <a:lnTo>
                    <a:pt x="6487363" y="161645"/>
                  </a:lnTo>
                  <a:lnTo>
                    <a:pt x="6539090" y="145618"/>
                  </a:lnTo>
                  <a:lnTo>
                    <a:pt x="6589154" y="117132"/>
                  </a:lnTo>
                  <a:lnTo>
                    <a:pt x="6625145" y="82372"/>
                  </a:lnTo>
                  <a:lnTo>
                    <a:pt x="6654406" y="38963"/>
                  </a:lnTo>
                  <a:lnTo>
                    <a:pt x="6666916" y="19431"/>
                  </a:lnTo>
                  <a:lnTo>
                    <a:pt x="6679362" y="0"/>
                  </a:lnTo>
                  <a:close/>
                </a:path>
                <a:path w="8914130" h="3602354">
                  <a:moveTo>
                    <a:pt x="7339177" y="831037"/>
                  </a:moveTo>
                  <a:lnTo>
                    <a:pt x="7330173" y="802970"/>
                  </a:lnTo>
                  <a:lnTo>
                    <a:pt x="7316470" y="772261"/>
                  </a:lnTo>
                  <a:lnTo>
                    <a:pt x="7304456" y="742518"/>
                  </a:lnTo>
                  <a:lnTo>
                    <a:pt x="7276566" y="753529"/>
                  </a:lnTo>
                  <a:lnTo>
                    <a:pt x="7247598" y="763828"/>
                  </a:lnTo>
                  <a:lnTo>
                    <a:pt x="7221779" y="776185"/>
                  </a:lnTo>
                  <a:lnTo>
                    <a:pt x="7176846" y="836218"/>
                  </a:lnTo>
                  <a:lnTo>
                    <a:pt x="7152119" y="880198"/>
                  </a:lnTo>
                  <a:lnTo>
                    <a:pt x="7128383" y="924839"/>
                  </a:lnTo>
                  <a:lnTo>
                    <a:pt x="7104913" y="969670"/>
                  </a:lnTo>
                  <a:lnTo>
                    <a:pt x="7080986" y="1014247"/>
                  </a:lnTo>
                  <a:lnTo>
                    <a:pt x="7055853" y="1058075"/>
                  </a:lnTo>
                  <a:lnTo>
                    <a:pt x="7026262" y="1103934"/>
                  </a:lnTo>
                  <a:lnTo>
                    <a:pt x="6994449" y="1148461"/>
                  </a:lnTo>
                  <a:lnTo>
                    <a:pt x="6961670" y="1192403"/>
                  </a:lnTo>
                  <a:lnTo>
                    <a:pt x="6929171" y="1236522"/>
                  </a:lnTo>
                  <a:lnTo>
                    <a:pt x="6887184" y="1222984"/>
                  </a:lnTo>
                  <a:lnTo>
                    <a:pt x="6882333" y="1194930"/>
                  </a:lnTo>
                  <a:lnTo>
                    <a:pt x="6876923" y="1166837"/>
                  </a:lnTo>
                  <a:lnTo>
                    <a:pt x="6873087" y="1138872"/>
                  </a:lnTo>
                  <a:lnTo>
                    <a:pt x="6873024" y="1126032"/>
                  </a:lnTo>
                  <a:lnTo>
                    <a:pt x="6872948" y="1111237"/>
                  </a:lnTo>
                  <a:lnTo>
                    <a:pt x="6877494" y="1061021"/>
                  </a:lnTo>
                  <a:lnTo>
                    <a:pt x="6882308" y="1010589"/>
                  </a:lnTo>
                  <a:lnTo>
                    <a:pt x="6887261" y="960628"/>
                  </a:lnTo>
                  <a:lnTo>
                    <a:pt x="6892341" y="910463"/>
                  </a:lnTo>
                  <a:lnTo>
                    <a:pt x="6897471" y="860285"/>
                  </a:lnTo>
                  <a:lnTo>
                    <a:pt x="6902564" y="810120"/>
                  </a:lnTo>
                  <a:lnTo>
                    <a:pt x="6907568" y="759942"/>
                  </a:lnTo>
                  <a:lnTo>
                    <a:pt x="6912407" y="709764"/>
                  </a:lnTo>
                  <a:lnTo>
                    <a:pt x="6917017" y="659561"/>
                  </a:lnTo>
                  <a:lnTo>
                    <a:pt x="6921322" y="609346"/>
                  </a:lnTo>
                  <a:lnTo>
                    <a:pt x="6925259" y="559104"/>
                  </a:lnTo>
                  <a:lnTo>
                    <a:pt x="6928752" y="508838"/>
                  </a:lnTo>
                  <a:lnTo>
                    <a:pt x="6923659" y="479310"/>
                  </a:lnTo>
                  <a:lnTo>
                    <a:pt x="6908470" y="449122"/>
                  </a:lnTo>
                  <a:lnTo>
                    <a:pt x="6888988" y="418668"/>
                  </a:lnTo>
                  <a:lnTo>
                    <a:pt x="6871030" y="388302"/>
                  </a:lnTo>
                  <a:lnTo>
                    <a:pt x="6843979" y="413016"/>
                  </a:lnTo>
                  <a:lnTo>
                    <a:pt x="6815074" y="437515"/>
                  </a:lnTo>
                  <a:lnTo>
                    <a:pt x="6791299" y="462622"/>
                  </a:lnTo>
                  <a:lnTo>
                    <a:pt x="6773469" y="541172"/>
                  </a:lnTo>
                  <a:lnTo>
                    <a:pt x="6767398" y="593217"/>
                  </a:lnTo>
                  <a:lnTo>
                    <a:pt x="6761493" y="645299"/>
                  </a:lnTo>
                  <a:lnTo>
                    <a:pt x="6755803" y="697420"/>
                  </a:lnTo>
                  <a:lnTo>
                    <a:pt x="6750393" y="749566"/>
                  </a:lnTo>
                  <a:lnTo>
                    <a:pt x="6745211" y="802970"/>
                  </a:lnTo>
                  <a:lnTo>
                    <a:pt x="6740665" y="853922"/>
                  </a:lnTo>
                  <a:lnTo>
                    <a:pt x="6736461" y="906132"/>
                  </a:lnTo>
                  <a:lnTo>
                    <a:pt x="6732778" y="958354"/>
                  </a:lnTo>
                  <a:lnTo>
                    <a:pt x="6729666" y="1010818"/>
                  </a:lnTo>
                  <a:lnTo>
                    <a:pt x="6727228" y="1062824"/>
                  </a:lnTo>
                  <a:lnTo>
                    <a:pt x="6725475" y="1115072"/>
                  </a:lnTo>
                  <a:lnTo>
                    <a:pt x="6724485" y="1167307"/>
                  </a:lnTo>
                  <a:lnTo>
                    <a:pt x="6730771" y="1210195"/>
                  </a:lnTo>
                  <a:lnTo>
                    <a:pt x="6748602" y="1255039"/>
                  </a:lnTo>
                  <a:lnTo>
                    <a:pt x="6775056" y="1298409"/>
                  </a:lnTo>
                  <a:lnTo>
                    <a:pt x="6807238" y="1336840"/>
                  </a:lnTo>
                  <a:lnTo>
                    <a:pt x="6842239" y="1366888"/>
                  </a:lnTo>
                  <a:lnTo>
                    <a:pt x="6880974" y="1385252"/>
                  </a:lnTo>
                  <a:lnTo>
                    <a:pt x="6921081" y="1389380"/>
                  </a:lnTo>
                  <a:lnTo>
                    <a:pt x="6960806" y="1381239"/>
                  </a:lnTo>
                  <a:lnTo>
                    <a:pt x="6998436" y="1362748"/>
                  </a:lnTo>
                  <a:lnTo>
                    <a:pt x="7032231" y="1335862"/>
                  </a:lnTo>
                  <a:lnTo>
                    <a:pt x="7060463" y="1302537"/>
                  </a:lnTo>
                  <a:lnTo>
                    <a:pt x="7090207" y="1258951"/>
                  </a:lnTo>
                  <a:lnTo>
                    <a:pt x="7105116" y="1236522"/>
                  </a:lnTo>
                  <a:lnTo>
                    <a:pt x="7119429" y="1214996"/>
                  </a:lnTo>
                  <a:lnTo>
                    <a:pt x="7148131" y="1170673"/>
                  </a:lnTo>
                  <a:lnTo>
                    <a:pt x="7176351" y="1126032"/>
                  </a:lnTo>
                  <a:lnTo>
                    <a:pt x="7204113" y="1081074"/>
                  </a:lnTo>
                  <a:lnTo>
                    <a:pt x="7231443" y="1035862"/>
                  </a:lnTo>
                  <a:lnTo>
                    <a:pt x="7258380" y="990409"/>
                  </a:lnTo>
                  <a:lnTo>
                    <a:pt x="7284948" y="944740"/>
                  </a:lnTo>
                  <a:lnTo>
                    <a:pt x="7311161" y="898893"/>
                  </a:lnTo>
                  <a:lnTo>
                    <a:pt x="7337057" y="852893"/>
                  </a:lnTo>
                  <a:lnTo>
                    <a:pt x="7339177" y="831037"/>
                  </a:lnTo>
                  <a:close/>
                </a:path>
                <a:path w="8914130" h="3602354">
                  <a:moveTo>
                    <a:pt x="8090929" y="1719580"/>
                  </a:moveTo>
                  <a:lnTo>
                    <a:pt x="8078432" y="1674190"/>
                  </a:lnTo>
                  <a:lnTo>
                    <a:pt x="8054365" y="1644523"/>
                  </a:lnTo>
                  <a:lnTo>
                    <a:pt x="8016126" y="1634667"/>
                  </a:lnTo>
                  <a:lnTo>
                    <a:pt x="8003286" y="1637830"/>
                  </a:lnTo>
                  <a:lnTo>
                    <a:pt x="7964322" y="1680032"/>
                  </a:lnTo>
                  <a:lnTo>
                    <a:pt x="7934871" y="1729625"/>
                  </a:lnTo>
                  <a:lnTo>
                    <a:pt x="7914792" y="1774494"/>
                  </a:lnTo>
                  <a:lnTo>
                    <a:pt x="7895120" y="1819541"/>
                  </a:lnTo>
                  <a:lnTo>
                    <a:pt x="7875714" y="1864702"/>
                  </a:lnTo>
                  <a:lnTo>
                    <a:pt x="7837157" y="1955165"/>
                  </a:lnTo>
                  <a:lnTo>
                    <a:pt x="7817752" y="2000313"/>
                  </a:lnTo>
                  <a:lnTo>
                    <a:pt x="7798054" y="2045347"/>
                  </a:lnTo>
                  <a:lnTo>
                    <a:pt x="7777962" y="2090178"/>
                  </a:lnTo>
                  <a:lnTo>
                    <a:pt x="7757325" y="2134755"/>
                  </a:lnTo>
                  <a:lnTo>
                    <a:pt x="7732281" y="2175395"/>
                  </a:lnTo>
                  <a:lnTo>
                    <a:pt x="7700302" y="2204745"/>
                  </a:lnTo>
                  <a:lnTo>
                    <a:pt x="7661199" y="2221712"/>
                  </a:lnTo>
                  <a:lnTo>
                    <a:pt x="7614780" y="2225230"/>
                  </a:lnTo>
                  <a:lnTo>
                    <a:pt x="7560869" y="2214194"/>
                  </a:lnTo>
                  <a:lnTo>
                    <a:pt x="7557516" y="2166734"/>
                  </a:lnTo>
                  <a:lnTo>
                    <a:pt x="7554722" y="2119452"/>
                  </a:lnTo>
                  <a:lnTo>
                    <a:pt x="7553084" y="2072436"/>
                  </a:lnTo>
                  <a:lnTo>
                    <a:pt x="7553147" y="2025789"/>
                  </a:lnTo>
                  <a:lnTo>
                    <a:pt x="7555509" y="1979625"/>
                  </a:lnTo>
                  <a:lnTo>
                    <a:pt x="7560716" y="1934044"/>
                  </a:lnTo>
                  <a:lnTo>
                    <a:pt x="7569378" y="1889163"/>
                  </a:lnTo>
                  <a:lnTo>
                    <a:pt x="7582027" y="1845068"/>
                  </a:lnTo>
                  <a:lnTo>
                    <a:pt x="7599273" y="1801888"/>
                  </a:lnTo>
                  <a:lnTo>
                    <a:pt x="7621664" y="1759712"/>
                  </a:lnTo>
                  <a:lnTo>
                    <a:pt x="7649781" y="1718640"/>
                  </a:lnTo>
                  <a:lnTo>
                    <a:pt x="7684198" y="1678800"/>
                  </a:lnTo>
                  <a:lnTo>
                    <a:pt x="7692682" y="1660283"/>
                  </a:lnTo>
                  <a:lnTo>
                    <a:pt x="7694168" y="1635036"/>
                  </a:lnTo>
                  <a:lnTo>
                    <a:pt x="7694142" y="1634667"/>
                  </a:lnTo>
                  <a:lnTo>
                    <a:pt x="7692682" y="1606931"/>
                  </a:lnTo>
                  <a:lnTo>
                    <a:pt x="7692263" y="1579867"/>
                  </a:lnTo>
                  <a:lnTo>
                    <a:pt x="7666177" y="1577136"/>
                  </a:lnTo>
                  <a:lnTo>
                    <a:pt x="7639774" y="1573669"/>
                  </a:lnTo>
                  <a:lnTo>
                    <a:pt x="7591526" y="1577632"/>
                  </a:lnTo>
                  <a:lnTo>
                    <a:pt x="7549934" y="1608848"/>
                  </a:lnTo>
                  <a:lnTo>
                    <a:pt x="7515352" y="1651889"/>
                  </a:lnTo>
                  <a:lnTo>
                    <a:pt x="7486523" y="1694421"/>
                  </a:lnTo>
                  <a:lnTo>
                    <a:pt x="7462088" y="1737956"/>
                  </a:lnTo>
                  <a:lnTo>
                    <a:pt x="7441793" y="1782394"/>
                  </a:lnTo>
                  <a:lnTo>
                    <a:pt x="7425360" y="1827657"/>
                  </a:lnTo>
                  <a:lnTo>
                    <a:pt x="7412545" y="1873681"/>
                  </a:lnTo>
                  <a:lnTo>
                    <a:pt x="7403058" y="1920392"/>
                  </a:lnTo>
                  <a:lnTo>
                    <a:pt x="7396658" y="1967699"/>
                  </a:lnTo>
                  <a:lnTo>
                    <a:pt x="7393076" y="2015515"/>
                  </a:lnTo>
                  <a:lnTo>
                    <a:pt x="7392035" y="2063788"/>
                  </a:lnTo>
                  <a:lnTo>
                    <a:pt x="7393279" y="2112416"/>
                  </a:lnTo>
                  <a:lnTo>
                    <a:pt x="7396543" y="2161349"/>
                  </a:lnTo>
                  <a:lnTo>
                    <a:pt x="7401560" y="2210473"/>
                  </a:lnTo>
                  <a:lnTo>
                    <a:pt x="7413942" y="2261438"/>
                  </a:lnTo>
                  <a:lnTo>
                    <a:pt x="7437171" y="2303259"/>
                  </a:lnTo>
                  <a:lnTo>
                    <a:pt x="7470038" y="2336152"/>
                  </a:lnTo>
                  <a:lnTo>
                    <a:pt x="7511313" y="2360307"/>
                  </a:lnTo>
                  <a:lnTo>
                    <a:pt x="7559815" y="2375916"/>
                  </a:lnTo>
                  <a:lnTo>
                    <a:pt x="7614310" y="2383193"/>
                  </a:lnTo>
                  <a:lnTo>
                    <a:pt x="7670216" y="2380983"/>
                  </a:lnTo>
                  <a:lnTo>
                    <a:pt x="7720698" y="2368639"/>
                  </a:lnTo>
                  <a:lnTo>
                    <a:pt x="7765567" y="2347303"/>
                  </a:lnTo>
                  <a:lnTo>
                    <a:pt x="7804645" y="2318105"/>
                  </a:lnTo>
                  <a:lnTo>
                    <a:pt x="7837716" y="2282177"/>
                  </a:lnTo>
                  <a:lnTo>
                    <a:pt x="7864627" y="2240635"/>
                  </a:lnTo>
                  <a:lnTo>
                    <a:pt x="7887830" y="2196566"/>
                  </a:lnTo>
                  <a:lnTo>
                    <a:pt x="7910131" y="2152002"/>
                  </a:lnTo>
                  <a:lnTo>
                    <a:pt x="7931645" y="2107006"/>
                  </a:lnTo>
                  <a:lnTo>
                    <a:pt x="7952473" y="2061641"/>
                  </a:lnTo>
                  <a:lnTo>
                    <a:pt x="7972730" y="2015972"/>
                  </a:lnTo>
                  <a:lnTo>
                    <a:pt x="7992516" y="1970062"/>
                  </a:lnTo>
                  <a:lnTo>
                    <a:pt x="8011935" y="1923973"/>
                  </a:lnTo>
                  <a:lnTo>
                    <a:pt x="8031099" y="1877745"/>
                  </a:lnTo>
                  <a:lnTo>
                    <a:pt x="8069059" y="1785200"/>
                  </a:lnTo>
                  <a:lnTo>
                    <a:pt x="8088071" y="1738998"/>
                  </a:lnTo>
                  <a:lnTo>
                    <a:pt x="8090929" y="1719580"/>
                  </a:lnTo>
                  <a:close/>
                </a:path>
                <a:path w="8914130" h="3602354">
                  <a:moveTo>
                    <a:pt x="8109305" y="0"/>
                  </a:moveTo>
                  <a:lnTo>
                    <a:pt x="7931010" y="0"/>
                  </a:lnTo>
                  <a:lnTo>
                    <a:pt x="7924190" y="14732"/>
                  </a:lnTo>
                  <a:lnTo>
                    <a:pt x="7901279" y="61734"/>
                  </a:lnTo>
                  <a:lnTo>
                    <a:pt x="7876641" y="107569"/>
                  </a:lnTo>
                  <a:lnTo>
                    <a:pt x="7849375" y="151676"/>
                  </a:lnTo>
                  <a:lnTo>
                    <a:pt x="7819314" y="188277"/>
                  </a:lnTo>
                  <a:lnTo>
                    <a:pt x="7783309" y="220891"/>
                  </a:lnTo>
                  <a:lnTo>
                    <a:pt x="7743774" y="251129"/>
                  </a:lnTo>
                  <a:lnTo>
                    <a:pt x="7703134" y="280631"/>
                  </a:lnTo>
                  <a:lnTo>
                    <a:pt x="7663815" y="311023"/>
                  </a:lnTo>
                  <a:lnTo>
                    <a:pt x="7623823" y="280276"/>
                  </a:lnTo>
                  <a:lnTo>
                    <a:pt x="7623911" y="278282"/>
                  </a:lnTo>
                  <a:lnTo>
                    <a:pt x="7625982" y="229171"/>
                  </a:lnTo>
                  <a:lnTo>
                    <a:pt x="7627836" y="178028"/>
                  </a:lnTo>
                  <a:lnTo>
                    <a:pt x="7629588" y="126885"/>
                  </a:lnTo>
                  <a:lnTo>
                    <a:pt x="7631468" y="75755"/>
                  </a:lnTo>
                  <a:lnTo>
                    <a:pt x="7633703" y="24460"/>
                  </a:lnTo>
                  <a:lnTo>
                    <a:pt x="7635037" y="0"/>
                  </a:lnTo>
                  <a:lnTo>
                    <a:pt x="7493254" y="0"/>
                  </a:lnTo>
                  <a:lnTo>
                    <a:pt x="7489164" y="47434"/>
                  </a:lnTo>
                  <a:lnTo>
                    <a:pt x="7485202" y="98907"/>
                  </a:lnTo>
                  <a:lnTo>
                    <a:pt x="7481798" y="150418"/>
                  </a:lnTo>
                  <a:lnTo>
                    <a:pt x="7481735" y="151676"/>
                  </a:lnTo>
                  <a:lnTo>
                    <a:pt x="7478992" y="201930"/>
                  </a:lnTo>
                  <a:lnTo>
                    <a:pt x="7476845" y="253479"/>
                  </a:lnTo>
                  <a:lnTo>
                    <a:pt x="7478890" y="301218"/>
                  </a:lnTo>
                  <a:lnTo>
                    <a:pt x="7488136" y="342836"/>
                  </a:lnTo>
                  <a:lnTo>
                    <a:pt x="7503896" y="378142"/>
                  </a:lnTo>
                  <a:lnTo>
                    <a:pt x="7552334" y="429018"/>
                  </a:lnTo>
                  <a:lnTo>
                    <a:pt x="7618806" y="452285"/>
                  </a:lnTo>
                  <a:lnTo>
                    <a:pt x="7657135" y="453085"/>
                  </a:lnTo>
                  <a:lnTo>
                    <a:pt x="7697952" y="446392"/>
                  </a:lnTo>
                  <a:lnTo>
                    <a:pt x="7740599" y="432028"/>
                  </a:lnTo>
                  <a:lnTo>
                    <a:pt x="7784389" y="409778"/>
                  </a:lnTo>
                  <a:lnTo>
                    <a:pt x="7829372" y="380542"/>
                  </a:lnTo>
                  <a:lnTo>
                    <a:pt x="7870609" y="348767"/>
                  </a:lnTo>
                  <a:lnTo>
                    <a:pt x="7908379" y="314617"/>
                  </a:lnTo>
                  <a:lnTo>
                    <a:pt x="7911795" y="311023"/>
                  </a:lnTo>
                  <a:lnTo>
                    <a:pt x="7942948" y="278282"/>
                  </a:lnTo>
                  <a:lnTo>
                    <a:pt x="7974609" y="239953"/>
                  </a:lnTo>
                  <a:lnTo>
                    <a:pt x="8003616" y="199783"/>
                  </a:lnTo>
                  <a:lnTo>
                    <a:pt x="8030273" y="157975"/>
                  </a:lnTo>
                  <a:lnTo>
                    <a:pt x="8054835" y="114706"/>
                  </a:lnTo>
                  <a:lnTo>
                    <a:pt x="8077594" y="70142"/>
                  </a:lnTo>
                  <a:lnTo>
                    <a:pt x="8098815" y="24460"/>
                  </a:lnTo>
                  <a:lnTo>
                    <a:pt x="8109305" y="0"/>
                  </a:lnTo>
                  <a:close/>
                </a:path>
                <a:path w="8914130" h="3602354">
                  <a:moveTo>
                    <a:pt x="8913635" y="785152"/>
                  </a:moveTo>
                  <a:lnTo>
                    <a:pt x="8906218" y="758075"/>
                  </a:lnTo>
                  <a:lnTo>
                    <a:pt x="8892172" y="730808"/>
                  </a:lnTo>
                  <a:lnTo>
                    <a:pt x="8874976" y="710107"/>
                  </a:lnTo>
                  <a:lnTo>
                    <a:pt x="8859063" y="707148"/>
                  </a:lnTo>
                  <a:lnTo>
                    <a:pt x="8834907" y="712952"/>
                  </a:lnTo>
                  <a:lnTo>
                    <a:pt x="8786127" y="738187"/>
                  </a:lnTo>
                  <a:lnTo>
                    <a:pt x="8763381" y="772223"/>
                  </a:lnTo>
                  <a:lnTo>
                    <a:pt x="8754770" y="793089"/>
                  </a:lnTo>
                  <a:lnTo>
                    <a:pt x="8744953" y="812927"/>
                  </a:lnTo>
                  <a:lnTo>
                    <a:pt x="8697074" y="892136"/>
                  </a:lnTo>
                  <a:lnTo>
                    <a:pt x="8637765" y="990600"/>
                  </a:lnTo>
                  <a:lnTo>
                    <a:pt x="8610841" y="1034923"/>
                  </a:lnTo>
                  <a:lnTo>
                    <a:pt x="8583689" y="1079106"/>
                  </a:lnTo>
                  <a:lnTo>
                    <a:pt x="8556244" y="1123086"/>
                  </a:lnTo>
                  <a:lnTo>
                    <a:pt x="8528418" y="1166812"/>
                  </a:lnTo>
                  <a:lnTo>
                    <a:pt x="8500148" y="1210233"/>
                  </a:lnTo>
                  <a:lnTo>
                    <a:pt x="8471332" y="1253286"/>
                  </a:lnTo>
                  <a:lnTo>
                    <a:pt x="8416226" y="1291996"/>
                  </a:lnTo>
                  <a:lnTo>
                    <a:pt x="8381022" y="1306144"/>
                  </a:lnTo>
                  <a:lnTo>
                    <a:pt x="8347062" y="1321130"/>
                  </a:lnTo>
                  <a:lnTo>
                    <a:pt x="8334337" y="1289532"/>
                  </a:lnTo>
                  <a:lnTo>
                    <a:pt x="8320799" y="1257960"/>
                  </a:lnTo>
                  <a:lnTo>
                    <a:pt x="8309686" y="1226273"/>
                  </a:lnTo>
                  <a:lnTo>
                    <a:pt x="8304225" y="1194320"/>
                  </a:lnTo>
                  <a:lnTo>
                    <a:pt x="8304174" y="1192720"/>
                  </a:lnTo>
                  <a:lnTo>
                    <a:pt x="8302688" y="1144765"/>
                  </a:lnTo>
                  <a:lnTo>
                    <a:pt x="8302587" y="1123086"/>
                  </a:lnTo>
                  <a:lnTo>
                    <a:pt x="8302511" y="1107313"/>
                  </a:lnTo>
                  <a:lnTo>
                    <a:pt x="8302447" y="1095133"/>
                  </a:lnTo>
                  <a:lnTo>
                    <a:pt x="8302930" y="1045464"/>
                  </a:lnTo>
                  <a:lnTo>
                    <a:pt x="8303006" y="1039037"/>
                  </a:lnTo>
                  <a:lnTo>
                    <a:pt x="8303057" y="1034923"/>
                  </a:lnTo>
                  <a:lnTo>
                    <a:pt x="8303539" y="995807"/>
                  </a:lnTo>
                  <a:lnTo>
                    <a:pt x="8303501" y="935189"/>
                  </a:lnTo>
                  <a:lnTo>
                    <a:pt x="8302803" y="896632"/>
                  </a:lnTo>
                  <a:lnTo>
                    <a:pt x="8300288" y="847204"/>
                  </a:lnTo>
                  <a:lnTo>
                    <a:pt x="8273288" y="800303"/>
                  </a:lnTo>
                  <a:lnTo>
                    <a:pt x="8250656" y="777506"/>
                  </a:lnTo>
                  <a:lnTo>
                    <a:pt x="8229486" y="754595"/>
                  </a:lnTo>
                  <a:lnTo>
                    <a:pt x="8207921" y="776452"/>
                  </a:lnTo>
                  <a:lnTo>
                    <a:pt x="8185163" y="798093"/>
                  </a:lnTo>
                  <a:lnTo>
                    <a:pt x="8166062" y="820420"/>
                  </a:lnTo>
                  <a:lnTo>
                    <a:pt x="8149869" y="891946"/>
                  </a:lnTo>
                  <a:lnTo>
                    <a:pt x="8149298" y="935189"/>
                  </a:lnTo>
                  <a:lnTo>
                    <a:pt x="8149399" y="946175"/>
                  </a:lnTo>
                  <a:lnTo>
                    <a:pt x="8150847" y="990600"/>
                  </a:lnTo>
                  <a:lnTo>
                    <a:pt x="8150974" y="995807"/>
                  </a:lnTo>
                  <a:lnTo>
                    <a:pt x="8151977" y="1039037"/>
                  </a:lnTo>
                  <a:lnTo>
                    <a:pt x="8150923" y="1039037"/>
                  </a:lnTo>
                  <a:lnTo>
                    <a:pt x="8150809" y="1045464"/>
                  </a:lnTo>
                  <a:lnTo>
                    <a:pt x="8149933" y="1096149"/>
                  </a:lnTo>
                  <a:lnTo>
                    <a:pt x="8148510" y="1150086"/>
                  </a:lnTo>
                  <a:lnTo>
                    <a:pt x="8148637" y="1210233"/>
                  </a:lnTo>
                  <a:lnTo>
                    <a:pt x="8152739" y="1266710"/>
                  </a:lnTo>
                  <a:lnTo>
                    <a:pt x="8161414" y="1312621"/>
                  </a:lnTo>
                  <a:lnTo>
                    <a:pt x="8176260" y="1355445"/>
                  </a:lnTo>
                  <a:lnTo>
                    <a:pt x="8197621" y="1394155"/>
                  </a:lnTo>
                  <a:lnTo>
                    <a:pt x="8225841" y="1427734"/>
                  </a:lnTo>
                  <a:lnTo>
                    <a:pt x="8261274" y="1455127"/>
                  </a:lnTo>
                  <a:lnTo>
                    <a:pt x="8304263" y="1475308"/>
                  </a:lnTo>
                  <a:lnTo>
                    <a:pt x="8356054" y="1486217"/>
                  </a:lnTo>
                  <a:lnTo>
                    <a:pt x="8406231" y="1483575"/>
                  </a:lnTo>
                  <a:lnTo>
                    <a:pt x="8452866" y="1468297"/>
                  </a:lnTo>
                  <a:lnTo>
                    <a:pt x="8494090" y="1441310"/>
                  </a:lnTo>
                  <a:lnTo>
                    <a:pt x="8528012" y="1403540"/>
                  </a:lnTo>
                  <a:lnTo>
                    <a:pt x="8556727" y="1361732"/>
                  </a:lnTo>
                  <a:lnTo>
                    <a:pt x="8584222" y="1321130"/>
                  </a:lnTo>
                  <a:lnTo>
                    <a:pt x="8613369" y="1277556"/>
                  </a:lnTo>
                  <a:lnTo>
                    <a:pt x="8641334" y="1235214"/>
                  </a:lnTo>
                  <a:lnTo>
                    <a:pt x="8669071" y="1192720"/>
                  </a:lnTo>
                  <a:lnTo>
                    <a:pt x="8696604" y="1150086"/>
                  </a:lnTo>
                  <a:lnTo>
                    <a:pt x="8723935" y="1107313"/>
                  </a:lnTo>
                  <a:lnTo>
                    <a:pt x="8751087" y="1064437"/>
                  </a:lnTo>
                  <a:lnTo>
                    <a:pt x="8778075" y="1021448"/>
                  </a:lnTo>
                  <a:lnTo>
                    <a:pt x="8804910" y="978357"/>
                  </a:lnTo>
                  <a:lnTo>
                    <a:pt x="8831605" y="935189"/>
                  </a:lnTo>
                  <a:lnTo>
                    <a:pt x="8858186" y="891946"/>
                  </a:lnTo>
                  <a:lnTo>
                    <a:pt x="8911006" y="805294"/>
                  </a:lnTo>
                  <a:lnTo>
                    <a:pt x="8913635" y="785152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141088" y="4121780"/>
            <a:ext cx="7626350" cy="29781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5700"/>
              </a:lnSpc>
              <a:spcBef>
                <a:spcPts val="95"/>
              </a:spcBef>
            </a:pPr>
            <a:r>
              <a:rPr sz="3350" spc="80" dirty="0">
                <a:solidFill>
                  <a:srgbClr val="FEFEFE"/>
                </a:solidFill>
                <a:latin typeface="Tahoma"/>
                <a:cs typeface="Tahoma"/>
              </a:rPr>
              <a:t>Em</a:t>
            </a:r>
            <a:r>
              <a:rPr sz="3350" spc="-14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350" spc="130" dirty="0" err="1">
                <a:solidFill>
                  <a:srgbClr val="FEFEFE"/>
                </a:solidFill>
                <a:latin typeface="Tahoma"/>
                <a:cs typeface="Tahoma"/>
              </a:rPr>
              <a:t>nosso</a:t>
            </a:r>
            <a:r>
              <a:rPr sz="3350" spc="-14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350" spc="85" dirty="0" err="1">
                <a:solidFill>
                  <a:srgbClr val="FEFEFE"/>
                </a:solidFill>
                <a:latin typeface="Tahoma"/>
                <a:cs typeface="Tahoma"/>
              </a:rPr>
              <a:t>espetáculo</a:t>
            </a:r>
            <a:r>
              <a:rPr lang="pt-BR" sz="3350" spc="85" dirty="0">
                <a:solidFill>
                  <a:srgbClr val="FEFEFE"/>
                </a:solidFill>
                <a:latin typeface="Tahoma"/>
                <a:cs typeface="Tahoma"/>
              </a:rPr>
              <a:t>, </a:t>
            </a:r>
            <a:r>
              <a:rPr sz="3350" spc="114" dirty="0" err="1">
                <a:solidFill>
                  <a:srgbClr val="FEFEFE"/>
                </a:solidFill>
                <a:latin typeface="Tahoma"/>
                <a:cs typeface="Tahoma"/>
              </a:rPr>
              <a:t>vamos</a:t>
            </a:r>
            <a:r>
              <a:rPr sz="3350" spc="-14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350" spc="125" dirty="0">
                <a:solidFill>
                  <a:srgbClr val="FEFEFE"/>
                </a:solidFill>
                <a:latin typeface="Tahoma"/>
                <a:cs typeface="Tahoma"/>
              </a:rPr>
              <a:t>contar</a:t>
            </a:r>
            <a:r>
              <a:rPr sz="3350" spc="-14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350" dirty="0">
                <a:solidFill>
                  <a:srgbClr val="FEFEFE"/>
                </a:solidFill>
                <a:latin typeface="Tahoma"/>
                <a:cs typeface="Tahoma"/>
              </a:rPr>
              <a:t>a </a:t>
            </a:r>
            <a:r>
              <a:rPr sz="3350" spc="75" dirty="0" err="1">
                <a:solidFill>
                  <a:srgbClr val="FEFEFE"/>
                </a:solidFill>
                <a:latin typeface="Tahoma"/>
                <a:cs typeface="Tahoma"/>
              </a:rPr>
              <a:t>história</a:t>
            </a:r>
            <a:r>
              <a:rPr sz="3350" spc="-15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350" spc="140" dirty="0">
                <a:solidFill>
                  <a:srgbClr val="FEFEFE"/>
                </a:solidFill>
                <a:latin typeface="Tahoma"/>
                <a:cs typeface="Tahoma"/>
              </a:rPr>
              <a:t>da</a:t>
            </a:r>
            <a:r>
              <a:rPr sz="3350" spc="-14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350" spc="125" dirty="0">
                <a:solidFill>
                  <a:srgbClr val="FEFEFE"/>
                </a:solidFill>
                <a:latin typeface="Tahoma"/>
                <a:cs typeface="Tahoma"/>
              </a:rPr>
              <a:t>companhia</a:t>
            </a:r>
            <a:r>
              <a:rPr sz="3350" spc="-15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350" spc="185" dirty="0">
                <a:solidFill>
                  <a:srgbClr val="FEFEFE"/>
                </a:solidFill>
                <a:latin typeface="Tahoma"/>
                <a:cs typeface="Tahoma"/>
              </a:rPr>
              <a:t>de</a:t>
            </a:r>
            <a:r>
              <a:rPr sz="3350" spc="-14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350" spc="135" dirty="0">
                <a:solidFill>
                  <a:srgbClr val="FEFEFE"/>
                </a:solidFill>
                <a:latin typeface="Tahoma"/>
                <a:cs typeface="Tahoma"/>
              </a:rPr>
              <a:t>dança </a:t>
            </a:r>
            <a:r>
              <a:rPr sz="3350" spc="185" dirty="0">
                <a:solidFill>
                  <a:srgbClr val="FEFEFE"/>
                </a:solidFill>
                <a:latin typeface="Tahoma"/>
                <a:cs typeface="Tahoma"/>
              </a:rPr>
              <a:t>de</a:t>
            </a:r>
            <a:r>
              <a:rPr sz="3350" spc="-15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350" spc="70" dirty="0">
                <a:solidFill>
                  <a:srgbClr val="FEFEFE"/>
                </a:solidFill>
                <a:latin typeface="Tahoma"/>
                <a:cs typeface="Tahoma"/>
              </a:rPr>
              <a:t>salão</a:t>
            </a:r>
            <a:r>
              <a:rPr sz="3350" spc="-15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350" spc="140" dirty="0">
                <a:solidFill>
                  <a:srgbClr val="FEFEFE"/>
                </a:solidFill>
                <a:latin typeface="Tahoma"/>
                <a:cs typeface="Tahoma"/>
              </a:rPr>
              <a:t>que</a:t>
            </a:r>
            <a:r>
              <a:rPr sz="3350" spc="-15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350" spc="75" dirty="0">
                <a:solidFill>
                  <a:srgbClr val="FEFEFE"/>
                </a:solidFill>
                <a:latin typeface="Tahoma"/>
                <a:cs typeface="Tahoma"/>
              </a:rPr>
              <a:t>atua</a:t>
            </a:r>
            <a:r>
              <a:rPr sz="3350" spc="-15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350" spc="50" dirty="0">
                <a:solidFill>
                  <a:srgbClr val="FEFEFE"/>
                </a:solidFill>
                <a:latin typeface="Tahoma"/>
                <a:cs typeface="Tahoma"/>
              </a:rPr>
              <a:t>a</a:t>
            </a:r>
            <a:r>
              <a:rPr sz="3350" spc="-15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350" spc="-305" dirty="0">
                <a:solidFill>
                  <a:srgbClr val="FEFEFE"/>
                </a:solidFill>
                <a:latin typeface="Tahoma"/>
                <a:cs typeface="Tahoma"/>
              </a:rPr>
              <a:t>15</a:t>
            </a:r>
            <a:r>
              <a:rPr sz="3350" spc="-15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350" spc="100" dirty="0">
                <a:solidFill>
                  <a:srgbClr val="FEFEFE"/>
                </a:solidFill>
                <a:latin typeface="Tahoma"/>
                <a:cs typeface="Tahoma"/>
              </a:rPr>
              <a:t>anos</a:t>
            </a:r>
            <a:r>
              <a:rPr sz="3350" spc="-15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350" spc="50" dirty="0">
                <a:solidFill>
                  <a:srgbClr val="FEFEFE"/>
                </a:solidFill>
                <a:latin typeface="Tahoma"/>
                <a:cs typeface="Tahoma"/>
              </a:rPr>
              <a:t>na</a:t>
            </a:r>
            <a:r>
              <a:rPr sz="3350" spc="-15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350" spc="160" dirty="0">
                <a:solidFill>
                  <a:srgbClr val="FEFEFE"/>
                </a:solidFill>
                <a:latin typeface="Tahoma"/>
                <a:cs typeface="Tahoma"/>
              </a:rPr>
              <a:t>cidade </a:t>
            </a:r>
            <a:r>
              <a:rPr sz="3350" spc="185" dirty="0">
                <a:solidFill>
                  <a:srgbClr val="FEFEFE"/>
                </a:solidFill>
                <a:latin typeface="Tahoma"/>
                <a:cs typeface="Tahoma"/>
              </a:rPr>
              <a:t>de</a:t>
            </a:r>
            <a:r>
              <a:rPr sz="3350" spc="-15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350" spc="60" dirty="0">
                <a:solidFill>
                  <a:srgbClr val="FEFEFE"/>
                </a:solidFill>
                <a:latin typeface="Tahoma"/>
                <a:cs typeface="Tahoma"/>
              </a:rPr>
              <a:t>Fortaleza</a:t>
            </a:r>
            <a:r>
              <a:rPr lang="pt-BR" sz="3350" spc="60" dirty="0">
                <a:solidFill>
                  <a:srgbClr val="FEFEFE"/>
                </a:solidFill>
                <a:latin typeface="Tahoma"/>
                <a:cs typeface="Tahoma"/>
              </a:rPr>
              <a:t>,</a:t>
            </a:r>
            <a:r>
              <a:rPr sz="3350" spc="-15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350" spc="50" dirty="0">
                <a:solidFill>
                  <a:srgbClr val="FEFEFE"/>
                </a:solidFill>
                <a:latin typeface="Tahoma"/>
                <a:cs typeface="Tahoma"/>
              </a:rPr>
              <a:t>a</a:t>
            </a:r>
            <a:r>
              <a:rPr sz="3350" spc="-15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lang="pt-BR" sz="3350" spc="-150" dirty="0">
                <a:solidFill>
                  <a:srgbClr val="FEFEFE"/>
                </a:solidFill>
                <a:latin typeface="Tahoma"/>
                <a:cs typeface="Tahoma"/>
              </a:rPr>
              <a:t>"</a:t>
            </a:r>
            <a:r>
              <a:rPr sz="3350" spc="160" dirty="0">
                <a:solidFill>
                  <a:srgbClr val="FEFEFE"/>
                </a:solidFill>
                <a:latin typeface="Tahoma"/>
                <a:cs typeface="Tahoma"/>
              </a:rPr>
              <a:t>Cia</a:t>
            </a:r>
            <a:r>
              <a:rPr sz="3350" spc="-15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350" spc="185" dirty="0">
                <a:solidFill>
                  <a:srgbClr val="FEFEFE"/>
                </a:solidFill>
                <a:latin typeface="Tahoma"/>
                <a:cs typeface="Tahoma"/>
              </a:rPr>
              <a:t>de</a:t>
            </a:r>
            <a:r>
              <a:rPr sz="3350" spc="-15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lang="pt-BR" sz="3350" spc="145" dirty="0">
                <a:solidFill>
                  <a:srgbClr val="FEFEFE"/>
                </a:solidFill>
                <a:latin typeface="Tahoma"/>
                <a:cs typeface="Tahoma"/>
              </a:rPr>
              <a:t>D</a:t>
            </a:r>
            <a:r>
              <a:rPr sz="3350" spc="145" dirty="0" err="1">
                <a:solidFill>
                  <a:srgbClr val="FEFEFE"/>
                </a:solidFill>
                <a:latin typeface="Tahoma"/>
                <a:cs typeface="Tahoma"/>
              </a:rPr>
              <a:t>ança</a:t>
            </a:r>
            <a:r>
              <a:rPr sz="3350" spc="-15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350" spc="160" dirty="0">
                <a:solidFill>
                  <a:srgbClr val="FEFEFE"/>
                </a:solidFill>
                <a:latin typeface="Tahoma"/>
                <a:cs typeface="Tahoma"/>
              </a:rPr>
              <a:t>Casa</a:t>
            </a:r>
            <a:r>
              <a:rPr sz="3350" spc="-15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350" spc="114" dirty="0">
                <a:solidFill>
                  <a:srgbClr val="FEFEFE"/>
                </a:solidFill>
                <a:latin typeface="Tahoma"/>
                <a:cs typeface="Tahoma"/>
              </a:rPr>
              <a:t>da </a:t>
            </a:r>
            <a:r>
              <a:rPr sz="3350" spc="165" dirty="0" err="1">
                <a:solidFill>
                  <a:srgbClr val="FEFEFE"/>
                </a:solidFill>
                <a:latin typeface="Tahoma"/>
                <a:cs typeface="Tahoma"/>
              </a:rPr>
              <a:t>Comédia</a:t>
            </a:r>
            <a:r>
              <a:rPr sz="3350" spc="-16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350" spc="65" dirty="0" err="1">
                <a:solidFill>
                  <a:srgbClr val="FEFEFE"/>
                </a:solidFill>
                <a:latin typeface="Tahoma"/>
                <a:cs typeface="Tahoma"/>
              </a:rPr>
              <a:t>Cearense</a:t>
            </a:r>
            <a:r>
              <a:rPr lang="pt-BR" sz="3350" spc="65" dirty="0">
                <a:solidFill>
                  <a:srgbClr val="FEFEFE"/>
                </a:solidFill>
                <a:latin typeface="Tahoma"/>
                <a:cs typeface="Tahoma"/>
              </a:rPr>
              <a:t>"</a:t>
            </a:r>
            <a:r>
              <a:rPr sz="3350" spc="65" dirty="0">
                <a:solidFill>
                  <a:srgbClr val="FEFEFE"/>
                </a:solidFill>
                <a:latin typeface="Tahoma"/>
                <a:cs typeface="Tahoma"/>
              </a:rPr>
              <a:t>.</a:t>
            </a:r>
            <a:endParaRPr sz="3350" dirty="0">
              <a:latin typeface="Tahoma"/>
              <a:cs typeface="Tahom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367580" y="1511542"/>
            <a:ext cx="2679700" cy="12560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50" spc="75" dirty="0">
                <a:solidFill>
                  <a:srgbClr val="FEFEFE"/>
                </a:solidFill>
              </a:rPr>
              <a:t>Nosso</a:t>
            </a:r>
            <a:endParaRPr sz="8050"/>
          </a:p>
        </p:txBody>
      </p:sp>
      <p:sp>
        <p:nvSpPr>
          <p:cNvPr id="9" name="object 9"/>
          <p:cNvSpPr txBox="1"/>
          <p:nvPr/>
        </p:nvSpPr>
        <p:spPr>
          <a:xfrm>
            <a:off x="1367580" y="2406892"/>
            <a:ext cx="4549775" cy="12560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50" spc="-550" dirty="0">
                <a:solidFill>
                  <a:srgbClr val="FEFEFE"/>
                </a:solidFill>
                <a:latin typeface="Trebuchet MS"/>
                <a:cs typeface="Trebuchet MS"/>
              </a:rPr>
              <a:t>movimento</a:t>
            </a:r>
            <a:endParaRPr sz="80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87590" y="11"/>
            <a:ext cx="2439670" cy="2380615"/>
          </a:xfrm>
          <a:custGeom>
            <a:avLst/>
            <a:gdLst/>
            <a:ahLst/>
            <a:cxnLst/>
            <a:rect l="l" t="t" r="r" b="b"/>
            <a:pathLst>
              <a:path w="2439670" h="2380615">
                <a:moveTo>
                  <a:pt x="1522958" y="1622183"/>
                </a:moveTo>
                <a:lnTo>
                  <a:pt x="1419580" y="1613319"/>
                </a:lnTo>
                <a:lnTo>
                  <a:pt x="1188148" y="1520418"/>
                </a:lnTo>
                <a:lnTo>
                  <a:pt x="946708" y="1244015"/>
                </a:lnTo>
                <a:lnTo>
                  <a:pt x="813308" y="684631"/>
                </a:lnTo>
                <a:lnTo>
                  <a:pt x="773468" y="812279"/>
                </a:lnTo>
                <a:lnTo>
                  <a:pt x="639279" y="1103147"/>
                </a:lnTo>
                <a:lnTo>
                  <a:pt x="388785" y="1419148"/>
                </a:lnTo>
                <a:lnTo>
                  <a:pt x="0" y="1622183"/>
                </a:lnTo>
                <a:lnTo>
                  <a:pt x="108699" y="1642529"/>
                </a:lnTo>
                <a:lnTo>
                  <a:pt x="353301" y="1739912"/>
                </a:lnTo>
                <a:lnTo>
                  <a:pt x="611632" y="1968792"/>
                </a:lnTo>
                <a:lnTo>
                  <a:pt x="760183" y="2380081"/>
                </a:lnTo>
                <a:lnTo>
                  <a:pt x="762584" y="2380081"/>
                </a:lnTo>
                <a:lnTo>
                  <a:pt x="797458" y="2267127"/>
                </a:lnTo>
                <a:lnTo>
                  <a:pt x="920877" y="2009470"/>
                </a:lnTo>
                <a:lnTo>
                  <a:pt x="1154976" y="1748536"/>
                </a:lnTo>
                <a:lnTo>
                  <a:pt x="1522958" y="1622183"/>
                </a:lnTo>
                <a:close/>
              </a:path>
              <a:path w="2439670" h="2380615">
                <a:moveTo>
                  <a:pt x="1699361" y="541185"/>
                </a:moveTo>
                <a:lnTo>
                  <a:pt x="1633080" y="535508"/>
                </a:lnTo>
                <a:lnTo>
                  <a:pt x="1484718" y="475957"/>
                </a:lnTo>
                <a:lnTo>
                  <a:pt x="1329944" y="298754"/>
                </a:lnTo>
                <a:lnTo>
                  <a:pt x="1258697" y="0"/>
                </a:lnTo>
                <a:lnTo>
                  <a:pt x="1225753" y="0"/>
                </a:lnTo>
                <a:lnTo>
                  <a:pt x="1218882" y="21996"/>
                </a:lnTo>
                <a:lnTo>
                  <a:pt x="1132865" y="208457"/>
                </a:lnTo>
                <a:lnTo>
                  <a:pt x="972273" y="411035"/>
                </a:lnTo>
                <a:lnTo>
                  <a:pt x="723049" y="541185"/>
                </a:lnTo>
                <a:lnTo>
                  <a:pt x="792721" y="554240"/>
                </a:lnTo>
                <a:lnTo>
                  <a:pt x="949528" y="616661"/>
                </a:lnTo>
                <a:lnTo>
                  <a:pt x="1115136" y="763397"/>
                </a:lnTo>
                <a:lnTo>
                  <a:pt x="1209979" y="1025969"/>
                </a:lnTo>
                <a:lnTo>
                  <a:pt x="1212240" y="1025969"/>
                </a:lnTo>
                <a:lnTo>
                  <a:pt x="1234262" y="954646"/>
                </a:lnTo>
                <a:lnTo>
                  <a:pt x="1313383" y="789470"/>
                </a:lnTo>
                <a:lnTo>
                  <a:pt x="1463459" y="622185"/>
                </a:lnTo>
                <a:lnTo>
                  <a:pt x="1699361" y="541185"/>
                </a:lnTo>
                <a:close/>
              </a:path>
              <a:path w="2439670" h="2380615">
                <a:moveTo>
                  <a:pt x="2439568" y="1321879"/>
                </a:moveTo>
                <a:lnTo>
                  <a:pt x="2365730" y="1315554"/>
                </a:lnTo>
                <a:lnTo>
                  <a:pt x="2191423" y="1245590"/>
                </a:lnTo>
                <a:lnTo>
                  <a:pt x="2009584" y="1037412"/>
                </a:lnTo>
                <a:lnTo>
                  <a:pt x="1909114" y="616115"/>
                </a:lnTo>
                <a:lnTo>
                  <a:pt x="1879104" y="712254"/>
                </a:lnTo>
                <a:lnTo>
                  <a:pt x="1778038" y="931316"/>
                </a:lnTo>
                <a:lnTo>
                  <a:pt x="1589379" y="1169314"/>
                </a:lnTo>
                <a:lnTo>
                  <a:pt x="1296568" y="1322235"/>
                </a:lnTo>
                <a:lnTo>
                  <a:pt x="1378432" y="1337564"/>
                </a:lnTo>
                <a:lnTo>
                  <a:pt x="1562658" y="1410906"/>
                </a:lnTo>
                <a:lnTo>
                  <a:pt x="1757210" y="1583283"/>
                </a:lnTo>
                <a:lnTo>
                  <a:pt x="1868893" y="1892465"/>
                </a:lnTo>
                <a:lnTo>
                  <a:pt x="1871091" y="1892465"/>
                </a:lnTo>
                <a:lnTo>
                  <a:pt x="1897176" y="1807984"/>
                </a:lnTo>
                <a:lnTo>
                  <a:pt x="1990128" y="1613916"/>
                </a:lnTo>
                <a:lnTo>
                  <a:pt x="2166429" y="1417396"/>
                </a:lnTo>
                <a:lnTo>
                  <a:pt x="2439568" y="1323606"/>
                </a:lnTo>
                <a:lnTo>
                  <a:pt x="2439568" y="13218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611120" cy="1128395"/>
          </a:xfrm>
          <a:custGeom>
            <a:avLst/>
            <a:gdLst/>
            <a:ahLst/>
            <a:cxnLst/>
            <a:rect l="l" t="t" r="r" b="b"/>
            <a:pathLst>
              <a:path w="2611120" h="1128395">
                <a:moveTo>
                  <a:pt x="2387894" y="140143"/>
                </a:moveTo>
                <a:lnTo>
                  <a:pt x="1458181" y="402715"/>
                </a:lnTo>
                <a:lnTo>
                  <a:pt x="1512530" y="383929"/>
                </a:lnTo>
                <a:lnTo>
                  <a:pt x="1511286" y="384281"/>
                </a:lnTo>
                <a:lnTo>
                  <a:pt x="1560023" y="360808"/>
                </a:lnTo>
                <a:lnTo>
                  <a:pt x="1607331" y="332834"/>
                </a:lnTo>
                <a:lnTo>
                  <a:pt x="1652809" y="302688"/>
                </a:lnTo>
                <a:lnTo>
                  <a:pt x="1698168" y="271404"/>
                </a:lnTo>
                <a:lnTo>
                  <a:pt x="1739983" y="243709"/>
                </a:lnTo>
                <a:lnTo>
                  <a:pt x="1782556" y="217114"/>
                </a:lnTo>
                <a:lnTo>
                  <a:pt x="1919793" y="134385"/>
                </a:lnTo>
                <a:lnTo>
                  <a:pt x="1927909" y="129264"/>
                </a:lnTo>
                <a:lnTo>
                  <a:pt x="1935439" y="123601"/>
                </a:lnTo>
                <a:lnTo>
                  <a:pt x="1973324" y="85102"/>
                </a:lnTo>
                <a:lnTo>
                  <a:pt x="2009185" y="60094"/>
                </a:lnTo>
                <a:lnTo>
                  <a:pt x="2047953" y="39442"/>
                </a:lnTo>
                <a:lnTo>
                  <a:pt x="2088170" y="20555"/>
                </a:lnTo>
                <a:lnTo>
                  <a:pt x="2117954" y="4993"/>
                </a:lnTo>
                <a:lnTo>
                  <a:pt x="2126181" y="0"/>
                </a:lnTo>
                <a:lnTo>
                  <a:pt x="2610812" y="0"/>
                </a:lnTo>
                <a:lnTo>
                  <a:pt x="2597485" y="7697"/>
                </a:lnTo>
                <a:lnTo>
                  <a:pt x="2551587" y="35077"/>
                </a:lnTo>
                <a:lnTo>
                  <a:pt x="2506343" y="63600"/>
                </a:lnTo>
                <a:lnTo>
                  <a:pt x="2387894" y="140143"/>
                </a:lnTo>
                <a:close/>
              </a:path>
              <a:path w="2611120" h="1128395">
                <a:moveTo>
                  <a:pt x="0" y="1128385"/>
                </a:moveTo>
                <a:lnTo>
                  <a:pt x="0" y="816468"/>
                </a:lnTo>
                <a:lnTo>
                  <a:pt x="1827" y="815551"/>
                </a:lnTo>
                <a:lnTo>
                  <a:pt x="34913" y="799684"/>
                </a:lnTo>
                <a:lnTo>
                  <a:pt x="67916" y="783194"/>
                </a:lnTo>
                <a:lnTo>
                  <a:pt x="85442" y="773413"/>
                </a:lnTo>
                <a:lnTo>
                  <a:pt x="119359" y="753071"/>
                </a:lnTo>
                <a:lnTo>
                  <a:pt x="136654" y="743302"/>
                </a:lnTo>
                <a:lnTo>
                  <a:pt x="206496" y="704971"/>
                </a:lnTo>
                <a:lnTo>
                  <a:pt x="241840" y="686791"/>
                </a:lnTo>
                <a:lnTo>
                  <a:pt x="278019" y="670709"/>
                </a:lnTo>
                <a:lnTo>
                  <a:pt x="326170" y="652094"/>
                </a:lnTo>
                <a:lnTo>
                  <a:pt x="374690" y="634386"/>
                </a:lnTo>
                <a:lnTo>
                  <a:pt x="423477" y="617357"/>
                </a:lnTo>
                <a:lnTo>
                  <a:pt x="521438" y="584425"/>
                </a:lnTo>
                <a:lnTo>
                  <a:pt x="574324" y="569872"/>
                </a:lnTo>
                <a:lnTo>
                  <a:pt x="627964" y="560364"/>
                </a:lnTo>
                <a:lnTo>
                  <a:pt x="682428" y="554643"/>
                </a:lnTo>
                <a:lnTo>
                  <a:pt x="737783" y="551452"/>
                </a:lnTo>
                <a:lnTo>
                  <a:pt x="842196" y="547744"/>
                </a:lnTo>
                <a:lnTo>
                  <a:pt x="894390" y="544948"/>
                </a:lnTo>
                <a:lnTo>
                  <a:pt x="946470" y="540241"/>
                </a:lnTo>
                <a:lnTo>
                  <a:pt x="997747" y="532752"/>
                </a:lnTo>
                <a:lnTo>
                  <a:pt x="997000" y="532963"/>
                </a:lnTo>
                <a:lnTo>
                  <a:pt x="1049977" y="521253"/>
                </a:lnTo>
                <a:lnTo>
                  <a:pt x="2378932" y="145926"/>
                </a:lnTo>
                <a:lnTo>
                  <a:pt x="2271332" y="215717"/>
                </a:lnTo>
                <a:lnTo>
                  <a:pt x="2260566" y="222202"/>
                </a:lnTo>
                <a:lnTo>
                  <a:pt x="2238568" y="234437"/>
                </a:lnTo>
                <a:lnTo>
                  <a:pt x="2227769" y="240876"/>
                </a:lnTo>
                <a:lnTo>
                  <a:pt x="2043209" y="359979"/>
                </a:lnTo>
                <a:lnTo>
                  <a:pt x="2001812" y="388019"/>
                </a:lnTo>
                <a:lnTo>
                  <a:pt x="1941488" y="431088"/>
                </a:lnTo>
                <a:lnTo>
                  <a:pt x="1938169" y="436290"/>
                </a:lnTo>
                <a:lnTo>
                  <a:pt x="1886903" y="468188"/>
                </a:lnTo>
                <a:lnTo>
                  <a:pt x="630906" y="822910"/>
                </a:lnTo>
                <a:lnTo>
                  <a:pt x="583794" y="836569"/>
                </a:lnTo>
                <a:lnTo>
                  <a:pt x="537028" y="852183"/>
                </a:lnTo>
                <a:lnTo>
                  <a:pt x="490392" y="868487"/>
                </a:lnTo>
                <a:lnTo>
                  <a:pt x="443670" y="884215"/>
                </a:lnTo>
                <a:lnTo>
                  <a:pt x="433878" y="888009"/>
                </a:lnTo>
                <a:lnTo>
                  <a:pt x="424294" y="892469"/>
                </a:lnTo>
                <a:lnTo>
                  <a:pt x="414686" y="896797"/>
                </a:lnTo>
                <a:lnTo>
                  <a:pt x="404828" y="900196"/>
                </a:lnTo>
                <a:lnTo>
                  <a:pt x="366591" y="912061"/>
                </a:lnTo>
                <a:lnTo>
                  <a:pt x="330252" y="927308"/>
                </a:lnTo>
                <a:lnTo>
                  <a:pt x="295632" y="946647"/>
                </a:lnTo>
                <a:lnTo>
                  <a:pt x="262552" y="970789"/>
                </a:lnTo>
                <a:lnTo>
                  <a:pt x="232798" y="991135"/>
                </a:lnTo>
                <a:lnTo>
                  <a:pt x="200240" y="1008049"/>
                </a:lnTo>
                <a:lnTo>
                  <a:pt x="166861" y="1024102"/>
                </a:lnTo>
                <a:lnTo>
                  <a:pt x="134645" y="1041865"/>
                </a:lnTo>
                <a:lnTo>
                  <a:pt x="45195" y="1098581"/>
                </a:lnTo>
                <a:lnTo>
                  <a:pt x="976" y="1127710"/>
                </a:lnTo>
                <a:lnTo>
                  <a:pt x="0" y="1128385"/>
                </a:lnTo>
                <a:close/>
              </a:path>
              <a:path w="2611120" h="1128395">
                <a:moveTo>
                  <a:pt x="2378932" y="145926"/>
                </a:moveTo>
                <a:lnTo>
                  <a:pt x="1049977" y="521253"/>
                </a:lnTo>
                <a:lnTo>
                  <a:pt x="1101247" y="505049"/>
                </a:lnTo>
                <a:lnTo>
                  <a:pt x="1151192" y="487589"/>
                </a:lnTo>
                <a:lnTo>
                  <a:pt x="1201726" y="471707"/>
                </a:lnTo>
                <a:lnTo>
                  <a:pt x="1252705" y="457025"/>
                </a:lnTo>
                <a:lnTo>
                  <a:pt x="1458181" y="402715"/>
                </a:lnTo>
                <a:lnTo>
                  <a:pt x="2387894" y="140143"/>
                </a:lnTo>
                <a:lnTo>
                  <a:pt x="2378932" y="145926"/>
                </a:lnTo>
                <a:close/>
              </a:path>
              <a:path w="2611120" h="1128395">
                <a:moveTo>
                  <a:pt x="984878" y="801322"/>
                </a:moveTo>
                <a:lnTo>
                  <a:pt x="962723" y="806223"/>
                </a:lnTo>
                <a:lnTo>
                  <a:pt x="939649" y="808301"/>
                </a:lnTo>
                <a:lnTo>
                  <a:pt x="916180" y="808795"/>
                </a:lnTo>
                <a:lnTo>
                  <a:pt x="892837" y="808943"/>
                </a:lnTo>
                <a:lnTo>
                  <a:pt x="838944" y="808292"/>
                </a:lnTo>
                <a:lnTo>
                  <a:pt x="784931" y="806598"/>
                </a:lnTo>
                <a:lnTo>
                  <a:pt x="731307" y="806958"/>
                </a:lnTo>
                <a:lnTo>
                  <a:pt x="678580" y="812469"/>
                </a:lnTo>
                <a:lnTo>
                  <a:pt x="630906" y="822910"/>
                </a:lnTo>
                <a:lnTo>
                  <a:pt x="1886903" y="468188"/>
                </a:lnTo>
                <a:lnTo>
                  <a:pt x="1811176" y="515592"/>
                </a:lnTo>
                <a:lnTo>
                  <a:pt x="1769969" y="540190"/>
                </a:lnTo>
                <a:lnTo>
                  <a:pt x="1728074" y="563494"/>
                </a:lnTo>
                <a:lnTo>
                  <a:pt x="1684032" y="585716"/>
                </a:lnTo>
                <a:lnTo>
                  <a:pt x="1639382" y="606077"/>
                </a:lnTo>
                <a:lnTo>
                  <a:pt x="1594185" y="624767"/>
                </a:lnTo>
                <a:lnTo>
                  <a:pt x="1557042" y="638757"/>
                </a:lnTo>
                <a:lnTo>
                  <a:pt x="1034763" y="786260"/>
                </a:lnTo>
                <a:lnTo>
                  <a:pt x="984878" y="801322"/>
                </a:lnTo>
                <a:close/>
              </a:path>
              <a:path w="2611120" h="1128395">
                <a:moveTo>
                  <a:pt x="1417393" y="684131"/>
                </a:moveTo>
                <a:lnTo>
                  <a:pt x="1362155" y="699732"/>
                </a:lnTo>
                <a:lnTo>
                  <a:pt x="1078539" y="773897"/>
                </a:lnTo>
                <a:lnTo>
                  <a:pt x="1557042" y="638757"/>
                </a:lnTo>
                <a:lnTo>
                  <a:pt x="1548503" y="641973"/>
                </a:lnTo>
                <a:lnTo>
                  <a:pt x="1502398" y="657884"/>
                </a:lnTo>
                <a:lnTo>
                  <a:pt x="1455930" y="672689"/>
                </a:lnTo>
                <a:lnTo>
                  <a:pt x="1417393" y="684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414986" y="0"/>
            <a:ext cx="3642995" cy="2383790"/>
          </a:xfrm>
          <a:custGeom>
            <a:avLst/>
            <a:gdLst/>
            <a:ahLst/>
            <a:cxnLst/>
            <a:rect l="l" t="t" r="r" b="b"/>
            <a:pathLst>
              <a:path w="3642994" h="2383790">
                <a:moveTo>
                  <a:pt x="2386152" y="453086"/>
                </a:moveTo>
                <a:lnTo>
                  <a:pt x="2347828" y="452289"/>
                </a:lnTo>
                <a:lnTo>
                  <a:pt x="2281353" y="429018"/>
                </a:lnTo>
                <a:lnTo>
                  <a:pt x="2232921" y="378143"/>
                </a:lnTo>
                <a:lnTo>
                  <a:pt x="2217152" y="342841"/>
                </a:lnTo>
                <a:lnTo>
                  <a:pt x="2207908" y="301222"/>
                </a:lnTo>
                <a:lnTo>
                  <a:pt x="2205863" y="253481"/>
                </a:lnTo>
                <a:lnTo>
                  <a:pt x="2208011" y="201940"/>
                </a:lnTo>
                <a:lnTo>
                  <a:pt x="2210748" y="151683"/>
                </a:lnTo>
                <a:lnTo>
                  <a:pt x="2210817" y="150419"/>
                </a:lnTo>
                <a:lnTo>
                  <a:pt x="2214225" y="98918"/>
                </a:lnTo>
                <a:lnTo>
                  <a:pt x="2218180" y="47435"/>
                </a:lnTo>
                <a:lnTo>
                  <a:pt x="2222277" y="0"/>
                </a:lnTo>
                <a:lnTo>
                  <a:pt x="2364057" y="0"/>
                </a:lnTo>
                <a:lnTo>
                  <a:pt x="2362724" y="24471"/>
                </a:lnTo>
                <a:lnTo>
                  <a:pt x="2360491" y="75764"/>
                </a:lnTo>
                <a:lnTo>
                  <a:pt x="2358611" y="126894"/>
                </a:lnTo>
                <a:lnTo>
                  <a:pt x="2356854" y="178037"/>
                </a:lnTo>
                <a:lnTo>
                  <a:pt x="2355004" y="229173"/>
                </a:lnTo>
                <a:lnTo>
                  <a:pt x="2352928" y="278290"/>
                </a:lnTo>
                <a:lnTo>
                  <a:pt x="2352844" y="280278"/>
                </a:lnTo>
                <a:lnTo>
                  <a:pt x="2392833" y="311030"/>
                </a:lnTo>
                <a:lnTo>
                  <a:pt x="2640811" y="311030"/>
                </a:lnTo>
                <a:lnTo>
                  <a:pt x="2637394" y="314621"/>
                </a:lnTo>
                <a:lnTo>
                  <a:pt x="2599627" y="348767"/>
                </a:lnTo>
                <a:lnTo>
                  <a:pt x="2558391" y="380548"/>
                </a:lnTo>
                <a:lnTo>
                  <a:pt x="2513408" y="409785"/>
                </a:lnTo>
                <a:lnTo>
                  <a:pt x="2469614" y="432029"/>
                </a:lnTo>
                <a:lnTo>
                  <a:pt x="2426971" y="446397"/>
                </a:lnTo>
                <a:lnTo>
                  <a:pt x="2386152" y="453086"/>
                </a:lnTo>
                <a:close/>
              </a:path>
              <a:path w="3642994" h="2383790">
                <a:moveTo>
                  <a:pt x="2640811" y="311030"/>
                </a:moveTo>
                <a:lnTo>
                  <a:pt x="2392833" y="311030"/>
                </a:lnTo>
                <a:lnTo>
                  <a:pt x="2432148" y="280634"/>
                </a:lnTo>
                <a:lnTo>
                  <a:pt x="2472789" y="251132"/>
                </a:lnTo>
                <a:lnTo>
                  <a:pt x="2512329" y="220893"/>
                </a:lnTo>
                <a:lnTo>
                  <a:pt x="2548339" y="188287"/>
                </a:lnTo>
                <a:lnTo>
                  <a:pt x="2578390" y="151683"/>
                </a:lnTo>
                <a:lnTo>
                  <a:pt x="2605660" y="107576"/>
                </a:lnTo>
                <a:lnTo>
                  <a:pt x="2630301" y="61735"/>
                </a:lnTo>
                <a:lnTo>
                  <a:pt x="2653206" y="14732"/>
                </a:lnTo>
                <a:lnTo>
                  <a:pt x="2660036" y="0"/>
                </a:lnTo>
                <a:lnTo>
                  <a:pt x="2838321" y="0"/>
                </a:lnTo>
                <a:lnTo>
                  <a:pt x="2806615" y="70142"/>
                </a:lnTo>
                <a:lnTo>
                  <a:pt x="2783859" y="114706"/>
                </a:lnTo>
                <a:lnTo>
                  <a:pt x="2759293" y="157982"/>
                </a:lnTo>
                <a:lnTo>
                  <a:pt x="2732641" y="199791"/>
                </a:lnTo>
                <a:lnTo>
                  <a:pt x="2703624" y="239953"/>
                </a:lnTo>
                <a:lnTo>
                  <a:pt x="2671967" y="278290"/>
                </a:lnTo>
                <a:lnTo>
                  <a:pt x="2640811" y="311030"/>
                </a:lnTo>
                <a:close/>
              </a:path>
              <a:path w="3642994" h="2383790">
                <a:moveTo>
                  <a:pt x="2343325" y="2383192"/>
                </a:moveTo>
                <a:lnTo>
                  <a:pt x="2288830" y="2375924"/>
                </a:lnTo>
                <a:lnTo>
                  <a:pt x="2240337" y="2360312"/>
                </a:lnTo>
                <a:lnTo>
                  <a:pt x="2199055" y="2336159"/>
                </a:lnTo>
                <a:lnTo>
                  <a:pt x="2166195" y="2303267"/>
                </a:lnTo>
                <a:lnTo>
                  <a:pt x="2142967" y="2261440"/>
                </a:lnTo>
                <a:lnTo>
                  <a:pt x="2130580" y="2210479"/>
                </a:lnTo>
                <a:lnTo>
                  <a:pt x="2125561" y="2161349"/>
                </a:lnTo>
                <a:lnTo>
                  <a:pt x="2122297" y="2112428"/>
                </a:lnTo>
                <a:lnTo>
                  <a:pt x="2121053" y="2063794"/>
                </a:lnTo>
                <a:lnTo>
                  <a:pt x="2122083" y="2015980"/>
                </a:lnTo>
                <a:lnTo>
                  <a:pt x="2125681" y="1967701"/>
                </a:lnTo>
                <a:lnTo>
                  <a:pt x="2132082" y="1920397"/>
                </a:lnTo>
                <a:lnTo>
                  <a:pt x="2141561" y="1873693"/>
                </a:lnTo>
                <a:lnTo>
                  <a:pt x="2154382" y="1827667"/>
                </a:lnTo>
                <a:lnTo>
                  <a:pt x="2170809" y="1782396"/>
                </a:lnTo>
                <a:lnTo>
                  <a:pt x="2191107" y="1737958"/>
                </a:lnTo>
                <a:lnTo>
                  <a:pt x="2215541" y="1694432"/>
                </a:lnTo>
                <a:lnTo>
                  <a:pt x="2244374" y="1651896"/>
                </a:lnTo>
                <a:lnTo>
                  <a:pt x="2278949" y="1608856"/>
                </a:lnTo>
                <a:lnTo>
                  <a:pt x="2320549" y="1577634"/>
                </a:lnTo>
                <a:lnTo>
                  <a:pt x="2343449" y="1572748"/>
                </a:lnTo>
                <a:lnTo>
                  <a:pt x="2368788" y="1573676"/>
                </a:lnTo>
                <a:lnTo>
                  <a:pt x="2395191" y="1577142"/>
                </a:lnTo>
                <a:lnTo>
                  <a:pt x="2421281" y="1579872"/>
                </a:lnTo>
                <a:lnTo>
                  <a:pt x="2421696" y="1606938"/>
                </a:lnTo>
                <a:lnTo>
                  <a:pt x="2423164" y="1634679"/>
                </a:lnTo>
                <a:lnTo>
                  <a:pt x="2423183" y="1635042"/>
                </a:lnTo>
                <a:lnTo>
                  <a:pt x="2421703" y="1660294"/>
                </a:lnTo>
                <a:lnTo>
                  <a:pt x="2413218" y="1678801"/>
                </a:lnTo>
                <a:lnTo>
                  <a:pt x="2378799" y="1718647"/>
                </a:lnTo>
                <a:lnTo>
                  <a:pt x="2350679" y="1759712"/>
                </a:lnTo>
                <a:lnTo>
                  <a:pt x="2328288" y="1801891"/>
                </a:lnTo>
                <a:lnTo>
                  <a:pt x="2311050" y="1845078"/>
                </a:lnTo>
                <a:lnTo>
                  <a:pt x="2298392" y="1889167"/>
                </a:lnTo>
                <a:lnTo>
                  <a:pt x="2289742" y="1934054"/>
                </a:lnTo>
                <a:lnTo>
                  <a:pt x="2284525" y="1979631"/>
                </a:lnTo>
                <a:lnTo>
                  <a:pt x="2282170" y="2025795"/>
                </a:lnTo>
                <a:lnTo>
                  <a:pt x="2282101" y="2072439"/>
                </a:lnTo>
                <a:lnTo>
                  <a:pt x="2283746" y="2119457"/>
                </a:lnTo>
                <a:lnTo>
                  <a:pt x="2286531" y="2166745"/>
                </a:lnTo>
                <a:lnTo>
                  <a:pt x="2289883" y="2214196"/>
                </a:lnTo>
                <a:lnTo>
                  <a:pt x="2343798" y="2225234"/>
                </a:lnTo>
                <a:lnTo>
                  <a:pt x="2601758" y="2225234"/>
                </a:lnTo>
                <a:lnTo>
                  <a:pt x="2593646" y="2240645"/>
                </a:lnTo>
                <a:lnTo>
                  <a:pt x="2566741" y="2282178"/>
                </a:lnTo>
                <a:lnTo>
                  <a:pt x="2533660" y="2318112"/>
                </a:lnTo>
                <a:lnTo>
                  <a:pt x="2494590" y="2347313"/>
                </a:lnTo>
                <a:lnTo>
                  <a:pt x="2449719" y="2368649"/>
                </a:lnTo>
                <a:lnTo>
                  <a:pt x="2399235" y="2380987"/>
                </a:lnTo>
                <a:lnTo>
                  <a:pt x="2343325" y="2383192"/>
                </a:lnTo>
                <a:close/>
              </a:path>
              <a:path w="3642994" h="2383790">
                <a:moveTo>
                  <a:pt x="2601758" y="2225234"/>
                </a:moveTo>
                <a:lnTo>
                  <a:pt x="2343798" y="2225234"/>
                </a:lnTo>
                <a:lnTo>
                  <a:pt x="2390213" y="2221724"/>
                </a:lnTo>
                <a:lnTo>
                  <a:pt x="2429318" y="2204752"/>
                </a:lnTo>
                <a:lnTo>
                  <a:pt x="2461300" y="2175403"/>
                </a:lnTo>
                <a:lnTo>
                  <a:pt x="2486350" y="2134761"/>
                </a:lnTo>
                <a:lnTo>
                  <a:pt x="2506985" y="2090183"/>
                </a:lnTo>
                <a:lnTo>
                  <a:pt x="2527079" y="2045349"/>
                </a:lnTo>
                <a:lnTo>
                  <a:pt x="2546766" y="2000321"/>
                </a:lnTo>
                <a:lnTo>
                  <a:pt x="2566180" y="1955164"/>
                </a:lnTo>
                <a:lnTo>
                  <a:pt x="2604733" y="1864713"/>
                </a:lnTo>
                <a:lnTo>
                  <a:pt x="2624139" y="1819544"/>
                </a:lnTo>
                <a:lnTo>
                  <a:pt x="2643813" y="1774497"/>
                </a:lnTo>
                <a:lnTo>
                  <a:pt x="2663888" y="1729635"/>
                </a:lnTo>
                <a:lnTo>
                  <a:pt x="2693336" y="1680043"/>
                </a:lnTo>
                <a:lnTo>
                  <a:pt x="2732303" y="1637835"/>
                </a:lnTo>
                <a:lnTo>
                  <a:pt x="2745148" y="1634679"/>
                </a:lnTo>
                <a:lnTo>
                  <a:pt x="2764267" y="1637411"/>
                </a:lnTo>
                <a:lnTo>
                  <a:pt x="2807445" y="1674201"/>
                </a:lnTo>
                <a:lnTo>
                  <a:pt x="2819946" y="1719583"/>
                </a:lnTo>
                <a:lnTo>
                  <a:pt x="2817084" y="1739002"/>
                </a:lnTo>
                <a:lnTo>
                  <a:pt x="2798074" y="1785210"/>
                </a:lnTo>
                <a:lnTo>
                  <a:pt x="2760116" y="1877757"/>
                </a:lnTo>
                <a:lnTo>
                  <a:pt x="2740957" y="1923973"/>
                </a:lnTo>
                <a:lnTo>
                  <a:pt x="2721538" y="1970068"/>
                </a:lnTo>
                <a:lnTo>
                  <a:pt x="2701753" y="2015980"/>
                </a:lnTo>
                <a:lnTo>
                  <a:pt x="2681497" y="2061649"/>
                </a:lnTo>
                <a:lnTo>
                  <a:pt x="2660663" y="2107011"/>
                </a:lnTo>
                <a:lnTo>
                  <a:pt x="2639148" y="2152005"/>
                </a:lnTo>
                <a:lnTo>
                  <a:pt x="2616844" y="2196571"/>
                </a:lnTo>
                <a:lnTo>
                  <a:pt x="2601758" y="2225234"/>
                </a:lnTo>
                <a:close/>
              </a:path>
              <a:path w="3642994" h="2383790">
                <a:moveTo>
                  <a:pt x="1650098" y="1389392"/>
                </a:moveTo>
                <a:lnTo>
                  <a:pt x="1609996" y="1385257"/>
                </a:lnTo>
                <a:lnTo>
                  <a:pt x="1571257" y="1366888"/>
                </a:lnTo>
                <a:lnTo>
                  <a:pt x="1536264" y="1336846"/>
                </a:lnTo>
                <a:lnTo>
                  <a:pt x="1504081" y="1298415"/>
                </a:lnTo>
                <a:lnTo>
                  <a:pt x="1477621" y="1255049"/>
                </a:lnTo>
                <a:lnTo>
                  <a:pt x="1459793" y="1210197"/>
                </a:lnTo>
                <a:lnTo>
                  <a:pt x="1453507" y="1167313"/>
                </a:lnTo>
                <a:lnTo>
                  <a:pt x="1454496" y="1115072"/>
                </a:lnTo>
                <a:lnTo>
                  <a:pt x="1456247" y="1062830"/>
                </a:lnTo>
                <a:lnTo>
                  <a:pt x="1458691" y="1010823"/>
                </a:lnTo>
                <a:lnTo>
                  <a:pt x="1461799" y="958358"/>
                </a:lnTo>
                <a:lnTo>
                  <a:pt x="1465479" y="906135"/>
                </a:lnTo>
                <a:lnTo>
                  <a:pt x="1469681" y="853927"/>
                </a:lnTo>
                <a:lnTo>
                  <a:pt x="1474234" y="802975"/>
                </a:lnTo>
                <a:lnTo>
                  <a:pt x="1479411" y="749567"/>
                </a:lnTo>
                <a:lnTo>
                  <a:pt x="1484819" y="697424"/>
                </a:lnTo>
                <a:lnTo>
                  <a:pt x="1490509" y="645309"/>
                </a:lnTo>
                <a:lnTo>
                  <a:pt x="1496420" y="593227"/>
                </a:lnTo>
                <a:lnTo>
                  <a:pt x="1502493" y="541181"/>
                </a:lnTo>
                <a:lnTo>
                  <a:pt x="1508666" y="489176"/>
                </a:lnTo>
                <a:lnTo>
                  <a:pt x="1544091" y="437522"/>
                </a:lnTo>
                <a:lnTo>
                  <a:pt x="1572993" y="413028"/>
                </a:lnTo>
                <a:lnTo>
                  <a:pt x="1600054" y="388313"/>
                </a:lnTo>
                <a:lnTo>
                  <a:pt x="1618009" y="418674"/>
                </a:lnTo>
                <a:lnTo>
                  <a:pt x="1637489" y="449133"/>
                </a:lnTo>
                <a:lnTo>
                  <a:pt x="1652682" y="479315"/>
                </a:lnTo>
                <a:lnTo>
                  <a:pt x="1657777" y="508845"/>
                </a:lnTo>
                <a:lnTo>
                  <a:pt x="1654275" y="559114"/>
                </a:lnTo>
                <a:lnTo>
                  <a:pt x="1650337" y="609354"/>
                </a:lnTo>
                <a:lnTo>
                  <a:pt x="1646031" y="659570"/>
                </a:lnTo>
                <a:lnTo>
                  <a:pt x="1641424" y="709768"/>
                </a:lnTo>
                <a:lnTo>
                  <a:pt x="1636585" y="759951"/>
                </a:lnTo>
                <a:lnTo>
                  <a:pt x="1631583" y="810125"/>
                </a:lnTo>
                <a:lnTo>
                  <a:pt x="1626486" y="860294"/>
                </a:lnTo>
                <a:lnTo>
                  <a:pt x="1621362" y="910464"/>
                </a:lnTo>
                <a:lnTo>
                  <a:pt x="1616279" y="960639"/>
                </a:lnTo>
                <a:lnTo>
                  <a:pt x="1611330" y="1010590"/>
                </a:lnTo>
                <a:lnTo>
                  <a:pt x="1606513" y="1061023"/>
                </a:lnTo>
                <a:lnTo>
                  <a:pt x="1601966" y="1111242"/>
                </a:lnTo>
                <a:lnTo>
                  <a:pt x="1602043" y="1126032"/>
                </a:lnTo>
                <a:lnTo>
                  <a:pt x="1602109" y="1138880"/>
                </a:lnTo>
                <a:lnTo>
                  <a:pt x="1605946" y="1166841"/>
                </a:lnTo>
                <a:lnTo>
                  <a:pt x="1611352" y="1194940"/>
                </a:lnTo>
                <a:lnTo>
                  <a:pt x="1616201" y="1222994"/>
                </a:lnTo>
                <a:lnTo>
                  <a:pt x="1658190" y="1236533"/>
                </a:lnTo>
                <a:lnTo>
                  <a:pt x="1834136" y="1236533"/>
                </a:lnTo>
                <a:lnTo>
                  <a:pt x="1819231" y="1258962"/>
                </a:lnTo>
                <a:lnTo>
                  <a:pt x="1789479" y="1302537"/>
                </a:lnTo>
                <a:lnTo>
                  <a:pt x="1761254" y="1335866"/>
                </a:lnTo>
                <a:lnTo>
                  <a:pt x="1727460" y="1362749"/>
                </a:lnTo>
                <a:lnTo>
                  <a:pt x="1689830" y="1381240"/>
                </a:lnTo>
                <a:lnTo>
                  <a:pt x="1650098" y="1389392"/>
                </a:lnTo>
                <a:close/>
              </a:path>
              <a:path w="3642994" h="2383790">
                <a:moveTo>
                  <a:pt x="1834136" y="1236533"/>
                </a:moveTo>
                <a:lnTo>
                  <a:pt x="1658190" y="1236533"/>
                </a:lnTo>
                <a:lnTo>
                  <a:pt x="1690685" y="1192410"/>
                </a:lnTo>
                <a:lnTo>
                  <a:pt x="1723470" y="1148466"/>
                </a:lnTo>
                <a:lnTo>
                  <a:pt x="1755286" y="1103943"/>
                </a:lnTo>
                <a:lnTo>
                  <a:pt x="1784872" y="1058083"/>
                </a:lnTo>
                <a:lnTo>
                  <a:pt x="1810001" y="1014249"/>
                </a:lnTo>
                <a:lnTo>
                  <a:pt x="1833935" y="969682"/>
                </a:lnTo>
                <a:lnTo>
                  <a:pt x="1857403" y="924846"/>
                </a:lnTo>
                <a:lnTo>
                  <a:pt x="1881138" y="880203"/>
                </a:lnTo>
                <a:lnTo>
                  <a:pt x="1905870" y="836218"/>
                </a:lnTo>
                <a:lnTo>
                  <a:pt x="1932331" y="793352"/>
                </a:lnTo>
                <a:lnTo>
                  <a:pt x="1976620" y="763836"/>
                </a:lnTo>
                <a:lnTo>
                  <a:pt x="2005585" y="753533"/>
                </a:lnTo>
                <a:lnTo>
                  <a:pt x="2033476" y="742519"/>
                </a:lnTo>
                <a:lnTo>
                  <a:pt x="2045489" y="772272"/>
                </a:lnTo>
                <a:lnTo>
                  <a:pt x="2059197" y="802975"/>
                </a:lnTo>
                <a:lnTo>
                  <a:pt x="2068195" y="831045"/>
                </a:lnTo>
                <a:lnTo>
                  <a:pt x="2040179" y="898899"/>
                </a:lnTo>
                <a:lnTo>
                  <a:pt x="2013963" y="944745"/>
                </a:lnTo>
                <a:lnTo>
                  <a:pt x="1987402" y="990412"/>
                </a:lnTo>
                <a:lnTo>
                  <a:pt x="1960467" y="1035868"/>
                </a:lnTo>
                <a:lnTo>
                  <a:pt x="1933132" y="1081085"/>
                </a:lnTo>
                <a:lnTo>
                  <a:pt x="1905368" y="1126032"/>
                </a:lnTo>
                <a:lnTo>
                  <a:pt x="1877149" y="1170680"/>
                </a:lnTo>
                <a:lnTo>
                  <a:pt x="1848445" y="1215000"/>
                </a:lnTo>
                <a:lnTo>
                  <a:pt x="1834136" y="1236533"/>
                </a:lnTo>
                <a:close/>
              </a:path>
              <a:path w="3642994" h="2383790">
                <a:moveTo>
                  <a:pt x="618986" y="2024537"/>
                </a:moveTo>
                <a:lnTo>
                  <a:pt x="578817" y="2017799"/>
                </a:lnTo>
                <a:lnTo>
                  <a:pt x="543345" y="2000939"/>
                </a:lnTo>
                <a:lnTo>
                  <a:pt x="513456" y="1974237"/>
                </a:lnTo>
                <a:lnTo>
                  <a:pt x="490031" y="1937976"/>
                </a:lnTo>
                <a:lnTo>
                  <a:pt x="473954" y="1892438"/>
                </a:lnTo>
                <a:lnTo>
                  <a:pt x="463009" y="1841673"/>
                </a:lnTo>
                <a:lnTo>
                  <a:pt x="454693" y="1790983"/>
                </a:lnTo>
                <a:lnTo>
                  <a:pt x="448966" y="1740390"/>
                </a:lnTo>
                <a:lnTo>
                  <a:pt x="445791" y="1689914"/>
                </a:lnTo>
                <a:lnTo>
                  <a:pt x="445128" y="1639577"/>
                </a:lnTo>
                <a:lnTo>
                  <a:pt x="446939" y="1589399"/>
                </a:lnTo>
                <a:lnTo>
                  <a:pt x="451186" y="1539402"/>
                </a:lnTo>
                <a:lnTo>
                  <a:pt x="457828" y="1489607"/>
                </a:lnTo>
                <a:lnTo>
                  <a:pt x="466829" y="1440035"/>
                </a:lnTo>
                <a:lnTo>
                  <a:pt x="478149" y="1390708"/>
                </a:lnTo>
                <a:lnTo>
                  <a:pt x="491749" y="1341645"/>
                </a:lnTo>
                <a:lnTo>
                  <a:pt x="507591" y="1292869"/>
                </a:lnTo>
                <a:lnTo>
                  <a:pt x="525636" y="1244401"/>
                </a:lnTo>
                <a:lnTo>
                  <a:pt x="574109" y="1191147"/>
                </a:lnTo>
                <a:lnTo>
                  <a:pt x="633845" y="1170117"/>
                </a:lnTo>
                <a:lnTo>
                  <a:pt x="669239" y="1189116"/>
                </a:lnTo>
                <a:lnTo>
                  <a:pt x="682595" y="1219402"/>
                </a:lnTo>
                <a:lnTo>
                  <a:pt x="679654" y="1257830"/>
                </a:lnTo>
                <a:lnTo>
                  <a:pt x="666162" y="1301255"/>
                </a:lnTo>
                <a:lnTo>
                  <a:pt x="648868" y="1351142"/>
                </a:lnTo>
                <a:lnTo>
                  <a:pt x="634355" y="1401339"/>
                </a:lnTo>
                <a:lnTo>
                  <a:pt x="622610" y="1451853"/>
                </a:lnTo>
                <a:lnTo>
                  <a:pt x="613621" y="1502690"/>
                </a:lnTo>
                <a:lnTo>
                  <a:pt x="607375" y="1553856"/>
                </a:lnTo>
                <a:lnTo>
                  <a:pt x="603859" y="1605360"/>
                </a:lnTo>
                <a:lnTo>
                  <a:pt x="603062" y="1657206"/>
                </a:lnTo>
                <a:lnTo>
                  <a:pt x="604970" y="1709403"/>
                </a:lnTo>
                <a:lnTo>
                  <a:pt x="609572" y="1761957"/>
                </a:lnTo>
                <a:lnTo>
                  <a:pt x="616853" y="1814874"/>
                </a:lnTo>
                <a:lnTo>
                  <a:pt x="626803" y="1868162"/>
                </a:lnTo>
                <a:lnTo>
                  <a:pt x="892608" y="1868162"/>
                </a:lnTo>
                <a:lnTo>
                  <a:pt x="875274" y="1890773"/>
                </a:lnTo>
                <a:lnTo>
                  <a:pt x="840173" y="1926247"/>
                </a:lnTo>
                <a:lnTo>
                  <a:pt x="800759" y="1957348"/>
                </a:lnTo>
                <a:lnTo>
                  <a:pt x="757256" y="1984097"/>
                </a:lnTo>
                <a:lnTo>
                  <a:pt x="709889" y="2006515"/>
                </a:lnTo>
                <a:lnTo>
                  <a:pt x="662971" y="2020870"/>
                </a:lnTo>
                <a:lnTo>
                  <a:pt x="618986" y="2024537"/>
                </a:lnTo>
                <a:close/>
              </a:path>
              <a:path w="3642994" h="2383790">
                <a:moveTo>
                  <a:pt x="892608" y="1868162"/>
                </a:moveTo>
                <a:lnTo>
                  <a:pt x="626803" y="1868162"/>
                </a:lnTo>
                <a:lnTo>
                  <a:pt x="677240" y="1851669"/>
                </a:lnTo>
                <a:lnTo>
                  <a:pt x="718833" y="1828119"/>
                </a:lnTo>
                <a:lnTo>
                  <a:pt x="752646" y="1798135"/>
                </a:lnTo>
                <a:lnTo>
                  <a:pt x="779741" y="1762339"/>
                </a:lnTo>
                <a:lnTo>
                  <a:pt x="801182" y="1721354"/>
                </a:lnTo>
                <a:lnTo>
                  <a:pt x="818032" y="1675802"/>
                </a:lnTo>
                <a:lnTo>
                  <a:pt x="833604" y="1625844"/>
                </a:lnTo>
                <a:lnTo>
                  <a:pt x="849309" y="1575883"/>
                </a:lnTo>
                <a:lnTo>
                  <a:pt x="865506" y="1526097"/>
                </a:lnTo>
                <a:lnTo>
                  <a:pt x="882556" y="1476660"/>
                </a:lnTo>
                <a:lnTo>
                  <a:pt x="900819" y="1427748"/>
                </a:lnTo>
                <a:lnTo>
                  <a:pt x="920656" y="1379537"/>
                </a:lnTo>
                <a:lnTo>
                  <a:pt x="963617" y="1324672"/>
                </a:lnTo>
                <a:lnTo>
                  <a:pt x="1013847" y="1300385"/>
                </a:lnTo>
                <a:lnTo>
                  <a:pt x="1050459" y="1317530"/>
                </a:lnTo>
                <a:lnTo>
                  <a:pt x="1069723" y="1346753"/>
                </a:lnTo>
                <a:lnTo>
                  <a:pt x="1073193" y="1385152"/>
                </a:lnTo>
                <a:lnTo>
                  <a:pt x="1062421" y="1429827"/>
                </a:lnTo>
                <a:lnTo>
                  <a:pt x="1045758" y="1476342"/>
                </a:lnTo>
                <a:lnTo>
                  <a:pt x="1029904" y="1523155"/>
                </a:lnTo>
                <a:lnTo>
                  <a:pt x="1014565" y="1570158"/>
                </a:lnTo>
                <a:lnTo>
                  <a:pt x="999445" y="1617244"/>
                </a:lnTo>
                <a:lnTo>
                  <a:pt x="984250" y="1664303"/>
                </a:lnTo>
                <a:lnTo>
                  <a:pt x="968683" y="1711228"/>
                </a:lnTo>
                <a:lnTo>
                  <a:pt x="952452" y="1757910"/>
                </a:lnTo>
                <a:lnTo>
                  <a:pt x="931637" y="1806625"/>
                </a:lnTo>
                <a:lnTo>
                  <a:pt x="905836" y="1850906"/>
                </a:lnTo>
                <a:lnTo>
                  <a:pt x="892608" y="1868162"/>
                </a:lnTo>
                <a:close/>
              </a:path>
              <a:path w="3642994" h="2383790">
                <a:moveTo>
                  <a:pt x="3313237" y="1321140"/>
                </a:moveTo>
                <a:lnTo>
                  <a:pt x="3076077" y="1321140"/>
                </a:lnTo>
                <a:lnTo>
                  <a:pt x="3110045" y="1306153"/>
                </a:lnTo>
                <a:lnTo>
                  <a:pt x="3145246" y="1291999"/>
                </a:lnTo>
                <a:lnTo>
                  <a:pt x="3176929" y="1275453"/>
                </a:lnTo>
                <a:lnTo>
                  <a:pt x="3229163" y="1210239"/>
                </a:lnTo>
                <a:lnTo>
                  <a:pt x="3257441" y="1166823"/>
                </a:lnTo>
                <a:lnTo>
                  <a:pt x="3285262" y="1123096"/>
                </a:lnTo>
                <a:lnTo>
                  <a:pt x="3312706" y="1079113"/>
                </a:lnTo>
                <a:lnTo>
                  <a:pt x="3339854" y="1034929"/>
                </a:lnTo>
                <a:lnTo>
                  <a:pt x="3366786" y="990600"/>
                </a:lnTo>
                <a:lnTo>
                  <a:pt x="3426096" y="892148"/>
                </a:lnTo>
                <a:lnTo>
                  <a:pt x="3473966" y="812934"/>
                </a:lnTo>
                <a:lnTo>
                  <a:pt x="3483791" y="793099"/>
                </a:lnTo>
                <a:lnTo>
                  <a:pt x="3492399" y="772231"/>
                </a:lnTo>
                <a:lnTo>
                  <a:pt x="3502087" y="753029"/>
                </a:lnTo>
                <a:lnTo>
                  <a:pt x="3515151" y="738194"/>
                </a:lnTo>
                <a:lnTo>
                  <a:pt x="3537590" y="724363"/>
                </a:lnTo>
                <a:lnTo>
                  <a:pt x="3563925" y="712956"/>
                </a:lnTo>
                <a:lnTo>
                  <a:pt x="3588084" y="707149"/>
                </a:lnTo>
                <a:lnTo>
                  <a:pt x="3603995" y="710115"/>
                </a:lnTo>
                <a:lnTo>
                  <a:pt x="3621196" y="730817"/>
                </a:lnTo>
                <a:lnTo>
                  <a:pt x="3635231" y="758077"/>
                </a:lnTo>
                <a:lnTo>
                  <a:pt x="3642657" y="785154"/>
                </a:lnTo>
                <a:lnTo>
                  <a:pt x="3640029" y="805306"/>
                </a:lnTo>
                <a:lnTo>
                  <a:pt x="3587202" y="891957"/>
                </a:lnTo>
                <a:lnTo>
                  <a:pt x="3560629" y="935198"/>
                </a:lnTo>
                <a:lnTo>
                  <a:pt x="3533932" y="978366"/>
                </a:lnTo>
                <a:lnTo>
                  <a:pt x="3507097" y="1021450"/>
                </a:lnTo>
                <a:lnTo>
                  <a:pt x="3480108" y="1064439"/>
                </a:lnTo>
                <a:lnTo>
                  <a:pt x="3452954" y="1107322"/>
                </a:lnTo>
                <a:lnTo>
                  <a:pt x="3425618" y="1150086"/>
                </a:lnTo>
                <a:lnTo>
                  <a:pt x="3398088" y="1192721"/>
                </a:lnTo>
                <a:lnTo>
                  <a:pt x="3370349" y="1235215"/>
                </a:lnTo>
                <a:lnTo>
                  <a:pt x="3342388" y="1277557"/>
                </a:lnTo>
                <a:lnTo>
                  <a:pt x="3313237" y="1321140"/>
                </a:lnTo>
                <a:close/>
              </a:path>
              <a:path w="3642994" h="2383790">
                <a:moveTo>
                  <a:pt x="3085079" y="1486224"/>
                </a:moveTo>
                <a:lnTo>
                  <a:pt x="3033285" y="1475315"/>
                </a:lnTo>
                <a:lnTo>
                  <a:pt x="2990292" y="1455130"/>
                </a:lnTo>
                <a:lnTo>
                  <a:pt x="2954858" y="1427735"/>
                </a:lnTo>
                <a:lnTo>
                  <a:pt x="2926636" y="1394163"/>
                </a:lnTo>
                <a:lnTo>
                  <a:pt x="2905277" y="1355448"/>
                </a:lnTo>
                <a:lnTo>
                  <a:pt x="2890436" y="1312622"/>
                </a:lnTo>
                <a:lnTo>
                  <a:pt x="2881762" y="1266721"/>
                </a:lnTo>
                <a:lnTo>
                  <a:pt x="2877654" y="1210239"/>
                </a:lnTo>
                <a:lnTo>
                  <a:pt x="2877535" y="1150086"/>
                </a:lnTo>
                <a:lnTo>
                  <a:pt x="2878948" y="1096156"/>
                </a:lnTo>
                <a:lnTo>
                  <a:pt x="2879826" y="1045471"/>
                </a:lnTo>
                <a:lnTo>
                  <a:pt x="2879937" y="1039045"/>
                </a:lnTo>
                <a:lnTo>
                  <a:pt x="2881002" y="1039045"/>
                </a:lnTo>
                <a:lnTo>
                  <a:pt x="2879993" y="995809"/>
                </a:lnTo>
                <a:lnTo>
                  <a:pt x="2879872" y="990600"/>
                </a:lnTo>
                <a:lnTo>
                  <a:pt x="2878414" y="946181"/>
                </a:lnTo>
                <a:lnTo>
                  <a:pt x="2878312" y="935198"/>
                </a:lnTo>
                <a:lnTo>
                  <a:pt x="2878807" y="896641"/>
                </a:lnTo>
                <a:lnTo>
                  <a:pt x="2884457" y="844382"/>
                </a:lnTo>
                <a:lnTo>
                  <a:pt x="2914185" y="798099"/>
                </a:lnTo>
                <a:lnTo>
                  <a:pt x="2936935" y="776464"/>
                </a:lnTo>
                <a:lnTo>
                  <a:pt x="2958502" y="754602"/>
                </a:lnTo>
                <a:lnTo>
                  <a:pt x="2979672" y="777510"/>
                </a:lnTo>
                <a:lnTo>
                  <a:pt x="3002307" y="800310"/>
                </a:lnTo>
                <a:lnTo>
                  <a:pt x="3020741" y="823407"/>
                </a:lnTo>
                <a:lnTo>
                  <a:pt x="3029308" y="847207"/>
                </a:lnTo>
                <a:lnTo>
                  <a:pt x="3031827" y="896641"/>
                </a:lnTo>
                <a:lnTo>
                  <a:pt x="3032519" y="935198"/>
                </a:lnTo>
                <a:lnTo>
                  <a:pt x="3032562" y="995809"/>
                </a:lnTo>
                <a:lnTo>
                  <a:pt x="3032081" y="1034929"/>
                </a:lnTo>
                <a:lnTo>
                  <a:pt x="3032030" y="1039045"/>
                </a:lnTo>
                <a:lnTo>
                  <a:pt x="3031951" y="1045471"/>
                </a:lnTo>
                <a:lnTo>
                  <a:pt x="3031469" y="1095135"/>
                </a:lnTo>
                <a:lnTo>
                  <a:pt x="3031527" y="1107322"/>
                </a:lnTo>
                <a:lnTo>
                  <a:pt x="3031602" y="1123096"/>
                </a:lnTo>
                <a:lnTo>
                  <a:pt x="3033192" y="1192721"/>
                </a:lnTo>
                <a:lnTo>
                  <a:pt x="3049818" y="1257970"/>
                </a:lnTo>
                <a:lnTo>
                  <a:pt x="3063357" y="1289538"/>
                </a:lnTo>
                <a:lnTo>
                  <a:pt x="3076077" y="1321140"/>
                </a:lnTo>
                <a:lnTo>
                  <a:pt x="3313237" y="1321140"/>
                </a:lnTo>
                <a:lnTo>
                  <a:pt x="3285741" y="1361737"/>
                </a:lnTo>
                <a:lnTo>
                  <a:pt x="3257027" y="1403552"/>
                </a:lnTo>
                <a:lnTo>
                  <a:pt x="3223113" y="1441318"/>
                </a:lnTo>
                <a:lnTo>
                  <a:pt x="3181888" y="1468301"/>
                </a:lnTo>
                <a:lnTo>
                  <a:pt x="3135245" y="1483578"/>
                </a:lnTo>
                <a:lnTo>
                  <a:pt x="3085079" y="1486224"/>
                </a:lnTo>
                <a:close/>
              </a:path>
              <a:path w="3642994" h="2383790">
                <a:moveTo>
                  <a:pt x="232457" y="821387"/>
                </a:moveTo>
                <a:lnTo>
                  <a:pt x="192984" y="818813"/>
                </a:lnTo>
                <a:lnTo>
                  <a:pt x="155202" y="807734"/>
                </a:lnTo>
                <a:lnTo>
                  <a:pt x="120071" y="788286"/>
                </a:lnTo>
                <a:lnTo>
                  <a:pt x="88548" y="760604"/>
                </a:lnTo>
                <a:lnTo>
                  <a:pt x="61592" y="724823"/>
                </a:lnTo>
                <a:lnTo>
                  <a:pt x="40162" y="681079"/>
                </a:lnTo>
                <a:lnTo>
                  <a:pt x="28316" y="642511"/>
                </a:lnTo>
                <a:lnTo>
                  <a:pt x="20260" y="600983"/>
                </a:lnTo>
                <a:lnTo>
                  <a:pt x="14112" y="555719"/>
                </a:lnTo>
                <a:lnTo>
                  <a:pt x="7986" y="505944"/>
                </a:lnTo>
                <a:lnTo>
                  <a:pt x="0" y="450883"/>
                </a:lnTo>
                <a:lnTo>
                  <a:pt x="10738" y="405716"/>
                </a:lnTo>
                <a:lnTo>
                  <a:pt x="21652" y="357960"/>
                </a:lnTo>
                <a:lnTo>
                  <a:pt x="33088" y="308179"/>
                </a:lnTo>
                <a:lnTo>
                  <a:pt x="45395" y="256934"/>
                </a:lnTo>
                <a:lnTo>
                  <a:pt x="58920" y="204792"/>
                </a:lnTo>
                <a:lnTo>
                  <a:pt x="74012" y="152315"/>
                </a:lnTo>
                <a:lnTo>
                  <a:pt x="91018" y="100068"/>
                </a:lnTo>
                <a:lnTo>
                  <a:pt x="141960" y="41149"/>
                </a:lnTo>
                <a:lnTo>
                  <a:pt x="176769" y="21284"/>
                </a:lnTo>
                <a:lnTo>
                  <a:pt x="205551" y="17112"/>
                </a:lnTo>
                <a:lnTo>
                  <a:pt x="243338" y="38476"/>
                </a:lnTo>
                <a:lnTo>
                  <a:pt x="253453" y="71119"/>
                </a:lnTo>
                <a:lnTo>
                  <a:pt x="246850" y="111635"/>
                </a:lnTo>
                <a:lnTo>
                  <a:pt x="234478" y="156617"/>
                </a:lnTo>
                <a:lnTo>
                  <a:pt x="222865" y="206109"/>
                </a:lnTo>
                <a:lnTo>
                  <a:pt x="212729" y="256005"/>
                </a:lnTo>
                <a:lnTo>
                  <a:pt x="203880" y="306231"/>
                </a:lnTo>
                <a:lnTo>
                  <a:pt x="196132" y="356713"/>
                </a:lnTo>
                <a:lnTo>
                  <a:pt x="189299" y="407379"/>
                </a:lnTo>
                <a:lnTo>
                  <a:pt x="183191" y="458155"/>
                </a:lnTo>
                <a:lnTo>
                  <a:pt x="177624" y="508968"/>
                </a:lnTo>
                <a:lnTo>
                  <a:pt x="172408" y="559744"/>
                </a:lnTo>
                <a:lnTo>
                  <a:pt x="176004" y="583849"/>
                </a:lnTo>
                <a:lnTo>
                  <a:pt x="188216" y="608822"/>
                </a:lnTo>
                <a:lnTo>
                  <a:pt x="204092" y="634163"/>
                </a:lnTo>
                <a:lnTo>
                  <a:pt x="218678" y="659368"/>
                </a:lnTo>
                <a:lnTo>
                  <a:pt x="453170" y="659368"/>
                </a:lnTo>
                <a:lnTo>
                  <a:pt x="448719" y="667373"/>
                </a:lnTo>
                <a:lnTo>
                  <a:pt x="409816" y="719784"/>
                </a:lnTo>
                <a:lnTo>
                  <a:pt x="351436" y="776729"/>
                </a:lnTo>
                <a:lnTo>
                  <a:pt x="312641" y="800481"/>
                </a:lnTo>
                <a:lnTo>
                  <a:pt x="272662" y="815322"/>
                </a:lnTo>
                <a:lnTo>
                  <a:pt x="232457" y="821387"/>
                </a:lnTo>
                <a:close/>
              </a:path>
              <a:path w="3642994" h="2383790">
                <a:moveTo>
                  <a:pt x="453170" y="659368"/>
                </a:moveTo>
                <a:lnTo>
                  <a:pt x="218678" y="659368"/>
                </a:lnTo>
                <a:lnTo>
                  <a:pt x="245348" y="643169"/>
                </a:lnTo>
                <a:lnTo>
                  <a:pt x="273054" y="627537"/>
                </a:lnTo>
                <a:lnTo>
                  <a:pt x="297760" y="610288"/>
                </a:lnTo>
                <a:lnTo>
                  <a:pt x="339500" y="542683"/>
                </a:lnTo>
                <a:lnTo>
                  <a:pt x="362220" y="495394"/>
                </a:lnTo>
                <a:lnTo>
                  <a:pt x="384176" y="447692"/>
                </a:lnTo>
                <a:lnTo>
                  <a:pt x="405951" y="399900"/>
                </a:lnTo>
                <a:lnTo>
                  <a:pt x="428128" y="352342"/>
                </a:lnTo>
                <a:lnTo>
                  <a:pt x="451290" y="305341"/>
                </a:lnTo>
                <a:lnTo>
                  <a:pt x="476019" y="259219"/>
                </a:lnTo>
                <a:lnTo>
                  <a:pt x="530319" y="202702"/>
                </a:lnTo>
                <a:lnTo>
                  <a:pt x="588922" y="181197"/>
                </a:lnTo>
                <a:lnTo>
                  <a:pt x="627463" y="206299"/>
                </a:lnTo>
                <a:lnTo>
                  <a:pt x="636890" y="241004"/>
                </a:lnTo>
                <a:lnTo>
                  <a:pt x="627153" y="281425"/>
                </a:lnTo>
                <a:lnTo>
                  <a:pt x="608200" y="323679"/>
                </a:lnTo>
                <a:lnTo>
                  <a:pt x="587043" y="368464"/>
                </a:lnTo>
                <a:lnTo>
                  <a:pt x="566525" y="413561"/>
                </a:lnTo>
                <a:lnTo>
                  <a:pt x="546383" y="458843"/>
                </a:lnTo>
                <a:lnTo>
                  <a:pt x="526356" y="504181"/>
                </a:lnTo>
                <a:lnTo>
                  <a:pt x="506182" y="549449"/>
                </a:lnTo>
                <a:lnTo>
                  <a:pt x="485600" y="594520"/>
                </a:lnTo>
                <a:lnTo>
                  <a:pt x="464348" y="639265"/>
                </a:lnTo>
                <a:lnTo>
                  <a:pt x="453170" y="659368"/>
                </a:lnTo>
                <a:close/>
              </a:path>
              <a:path w="3642994" h="2383790">
                <a:moveTo>
                  <a:pt x="1216385" y="161646"/>
                </a:moveTo>
                <a:lnTo>
                  <a:pt x="1175433" y="159029"/>
                </a:lnTo>
                <a:lnTo>
                  <a:pt x="1138143" y="136315"/>
                </a:lnTo>
                <a:lnTo>
                  <a:pt x="1102255" y="103488"/>
                </a:lnTo>
                <a:lnTo>
                  <a:pt x="1071503" y="64388"/>
                </a:lnTo>
                <a:lnTo>
                  <a:pt x="1049620" y="22856"/>
                </a:lnTo>
                <a:lnTo>
                  <a:pt x="1044334" y="0"/>
                </a:lnTo>
                <a:lnTo>
                  <a:pt x="1192580" y="0"/>
                </a:lnTo>
                <a:lnTo>
                  <a:pt x="1194297" y="19438"/>
                </a:lnTo>
                <a:lnTo>
                  <a:pt x="1395931" y="19438"/>
                </a:lnTo>
                <a:lnTo>
                  <a:pt x="1383425" y="38971"/>
                </a:lnTo>
                <a:lnTo>
                  <a:pt x="1354166" y="82377"/>
                </a:lnTo>
                <a:lnTo>
                  <a:pt x="1318176" y="117132"/>
                </a:lnTo>
                <a:lnTo>
                  <a:pt x="1268108" y="145617"/>
                </a:lnTo>
                <a:lnTo>
                  <a:pt x="1216385" y="161646"/>
                </a:lnTo>
                <a:close/>
              </a:path>
              <a:path w="3642994" h="2383790">
                <a:moveTo>
                  <a:pt x="1395931" y="19438"/>
                </a:moveTo>
                <a:lnTo>
                  <a:pt x="1194297" y="19438"/>
                </a:lnTo>
                <a:lnTo>
                  <a:pt x="1220666" y="0"/>
                </a:lnTo>
                <a:lnTo>
                  <a:pt x="1408376" y="0"/>
                </a:lnTo>
                <a:lnTo>
                  <a:pt x="1395931" y="194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600145"/>
            <a:ext cx="8509398" cy="7686854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3458531" y="8333585"/>
            <a:ext cx="4829810" cy="1953895"/>
          </a:xfrm>
          <a:custGeom>
            <a:avLst/>
            <a:gdLst/>
            <a:ahLst/>
            <a:cxnLst/>
            <a:rect l="l" t="t" r="r" b="b"/>
            <a:pathLst>
              <a:path w="4829809" h="1953895">
                <a:moveTo>
                  <a:pt x="3111362" y="842761"/>
                </a:moveTo>
                <a:lnTo>
                  <a:pt x="2232051" y="990663"/>
                </a:lnTo>
                <a:lnTo>
                  <a:pt x="2253046" y="974253"/>
                </a:lnTo>
                <a:lnTo>
                  <a:pt x="2273089" y="958004"/>
                </a:lnTo>
                <a:lnTo>
                  <a:pt x="2291905" y="941960"/>
                </a:lnTo>
                <a:lnTo>
                  <a:pt x="2309217" y="926170"/>
                </a:lnTo>
                <a:lnTo>
                  <a:pt x="2346369" y="894164"/>
                </a:lnTo>
                <a:lnTo>
                  <a:pt x="2386345" y="861683"/>
                </a:lnTo>
                <a:lnTo>
                  <a:pt x="2518284" y="800855"/>
                </a:lnTo>
                <a:lnTo>
                  <a:pt x="2611857" y="759359"/>
                </a:lnTo>
                <a:lnTo>
                  <a:pt x="2657041" y="726003"/>
                </a:lnTo>
                <a:lnTo>
                  <a:pt x="2752440" y="684199"/>
                </a:lnTo>
                <a:lnTo>
                  <a:pt x="2867799" y="664796"/>
                </a:lnTo>
                <a:lnTo>
                  <a:pt x="2904467" y="645750"/>
                </a:lnTo>
                <a:lnTo>
                  <a:pt x="2952773" y="637624"/>
                </a:lnTo>
                <a:lnTo>
                  <a:pt x="2990676" y="605492"/>
                </a:lnTo>
                <a:lnTo>
                  <a:pt x="3029905" y="573137"/>
                </a:lnTo>
                <a:lnTo>
                  <a:pt x="4306913" y="358341"/>
                </a:lnTo>
                <a:lnTo>
                  <a:pt x="4426648" y="260931"/>
                </a:lnTo>
                <a:lnTo>
                  <a:pt x="4467258" y="228343"/>
                </a:lnTo>
                <a:lnTo>
                  <a:pt x="4676166" y="64421"/>
                </a:lnTo>
                <a:lnTo>
                  <a:pt x="4694132" y="61399"/>
                </a:lnTo>
                <a:lnTo>
                  <a:pt x="4711147" y="45658"/>
                </a:lnTo>
                <a:lnTo>
                  <a:pt x="4749821" y="39153"/>
                </a:lnTo>
                <a:lnTo>
                  <a:pt x="4810768" y="3145"/>
                </a:lnTo>
                <a:lnTo>
                  <a:pt x="4829468" y="0"/>
                </a:lnTo>
                <a:lnTo>
                  <a:pt x="4828089" y="283556"/>
                </a:lnTo>
                <a:lnTo>
                  <a:pt x="4789544" y="302918"/>
                </a:lnTo>
                <a:lnTo>
                  <a:pt x="4750788" y="335194"/>
                </a:lnTo>
                <a:lnTo>
                  <a:pt x="4710857" y="354789"/>
                </a:lnTo>
                <a:lnTo>
                  <a:pt x="4562712" y="482734"/>
                </a:lnTo>
                <a:lnTo>
                  <a:pt x="4605011" y="527133"/>
                </a:lnTo>
                <a:lnTo>
                  <a:pt x="4630522" y="548599"/>
                </a:lnTo>
                <a:lnTo>
                  <a:pt x="3176023" y="793249"/>
                </a:lnTo>
                <a:lnTo>
                  <a:pt x="3153741" y="809876"/>
                </a:lnTo>
                <a:lnTo>
                  <a:pt x="3134134" y="826052"/>
                </a:lnTo>
                <a:lnTo>
                  <a:pt x="3111362" y="842761"/>
                </a:lnTo>
                <a:close/>
              </a:path>
              <a:path w="4829809" h="1953895">
                <a:moveTo>
                  <a:pt x="279220" y="1950176"/>
                </a:moveTo>
                <a:lnTo>
                  <a:pt x="0" y="1945628"/>
                </a:lnTo>
                <a:lnTo>
                  <a:pt x="7409" y="1931503"/>
                </a:lnTo>
                <a:lnTo>
                  <a:pt x="24890" y="1877049"/>
                </a:lnTo>
                <a:lnTo>
                  <a:pt x="44662" y="1835088"/>
                </a:lnTo>
                <a:lnTo>
                  <a:pt x="62752" y="1793410"/>
                </a:lnTo>
                <a:lnTo>
                  <a:pt x="80605" y="1751772"/>
                </a:lnTo>
                <a:lnTo>
                  <a:pt x="96677" y="1697555"/>
                </a:lnTo>
                <a:lnTo>
                  <a:pt x="115746" y="1655713"/>
                </a:lnTo>
                <a:lnTo>
                  <a:pt x="136270" y="1613625"/>
                </a:lnTo>
                <a:lnTo>
                  <a:pt x="158813" y="1571198"/>
                </a:lnTo>
                <a:lnTo>
                  <a:pt x="186046" y="1540861"/>
                </a:lnTo>
                <a:lnTo>
                  <a:pt x="214320" y="1497470"/>
                </a:lnTo>
                <a:lnTo>
                  <a:pt x="245149" y="1466527"/>
                </a:lnTo>
                <a:lnTo>
                  <a:pt x="277094" y="1435397"/>
                </a:lnTo>
                <a:lnTo>
                  <a:pt x="307315" y="1391679"/>
                </a:lnTo>
                <a:lnTo>
                  <a:pt x="339295" y="1360543"/>
                </a:lnTo>
                <a:lnTo>
                  <a:pt x="370193" y="1329589"/>
                </a:lnTo>
                <a:lnTo>
                  <a:pt x="401390" y="1285706"/>
                </a:lnTo>
                <a:lnTo>
                  <a:pt x="434401" y="1254397"/>
                </a:lnTo>
                <a:lnTo>
                  <a:pt x="464893" y="1210633"/>
                </a:lnTo>
                <a:lnTo>
                  <a:pt x="496957" y="1179483"/>
                </a:lnTo>
                <a:lnTo>
                  <a:pt x="526261" y="1135919"/>
                </a:lnTo>
                <a:lnTo>
                  <a:pt x="554791" y="1092485"/>
                </a:lnTo>
                <a:lnTo>
                  <a:pt x="583225" y="1061945"/>
                </a:lnTo>
                <a:lnTo>
                  <a:pt x="614446" y="1030937"/>
                </a:lnTo>
                <a:lnTo>
                  <a:pt x="686168" y="993117"/>
                </a:lnTo>
                <a:lnTo>
                  <a:pt x="720998" y="987258"/>
                </a:lnTo>
                <a:lnTo>
                  <a:pt x="783253" y="951030"/>
                </a:lnTo>
                <a:lnTo>
                  <a:pt x="811463" y="920528"/>
                </a:lnTo>
                <a:lnTo>
                  <a:pt x="844936" y="902019"/>
                </a:lnTo>
                <a:lnTo>
                  <a:pt x="881874" y="882928"/>
                </a:lnTo>
                <a:lnTo>
                  <a:pt x="959109" y="844180"/>
                </a:lnTo>
                <a:lnTo>
                  <a:pt x="1101867" y="781532"/>
                </a:lnTo>
                <a:lnTo>
                  <a:pt x="1632737" y="692239"/>
                </a:lnTo>
                <a:lnTo>
                  <a:pt x="1680113" y="697148"/>
                </a:lnTo>
                <a:lnTo>
                  <a:pt x="1727735" y="714895"/>
                </a:lnTo>
                <a:lnTo>
                  <a:pt x="1771674" y="720383"/>
                </a:lnTo>
                <a:lnTo>
                  <a:pt x="1816427" y="738612"/>
                </a:lnTo>
                <a:lnTo>
                  <a:pt x="1864701" y="756249"/>
                </a:lnTo>
                <a:lnTo>
                  <a:pt x="1911740" y="774094"/>
                </a:lnTo>
                <a:lnTo>
                  <a:pt x="1959908" y="804627"/>
                </a:lnTo>
                <a:lnTo>
                  <a:pt x="2005249" y="822757"/>
                </a:lnTo>
                <a:lnTo>
                  <a:pt x="2052233" y="853490"/>
                </a:lnTo>
                <a:lnTo>
                  <a:pt x="2080194" y="874543"/>
                </a:lnTo>
                <a:lnTo>
                  <a:pt x="1244133" y="1015171"/>
                </a:lnTo>
                <a:lnTo>
                  <a:pt x="1209118" y="1033939"/>
                </a:lnTo>
                <a:lnTo>
                  <a:pt x="1135176" y="1046376"/>
                </a:lnTo>
                <a:lnTo>
                  <a:pt x="1100337" y="1065115"/>
                </a:lnTo>
                <a:lnTo>
                  <a:pt x="1063381" y="1071331"/>
                </a:lnTo>
                <a:lnTo>
                  <a:pt x="1053767" y="1085826"/>
                </a:lnTo>
                <a:lnTo>
                  <a:pt x="1030205" y="1102668"/>
                </a:lnTo>
                <a:lnTo>
                  <a:pt x="1004780" y="1106944"/>
                </a:lnTo>
                <a:lnTo>
                  <a:pt x="958234" y="1140530"/>
                </a:lnTo>
                <a:lnTo>
                  <a:pt x="929254" y="1158283"/>
                </a:lnTo>
                <a:lnTo>
                  <a:pt x="902429" y="1188552"/>
                </a:lnTo>
                <a:lnTo>
                  <a:pt x="873152" y="1206355"/>
                </a:lnTo>
                <a:lnTo>
                  <a:pt x="809185" y="1229993"/>
                </a:lnTo>
                <a:lnTo>
                  <a:pt x="753289" y="1265151"/>
                </a:lnTo>
                <a:lnTo>
                  <a:pt x="703051" y="1337994"/>
                </a:lnTo>
                <a:lnTo>
                  <a:pt x="673488" y="1381601"/>
                </a:lnTo>
                <a:lnTo>
                  <a:pt x="640616" y="1412887"/>
                </a:lnTo>
                <a:lnTo>
                  <a:pt x="608809" y="1456872"/>
                </a:lnTo>
                <a:lnTo>
                  <a:pt x="574018" y="1488481"/>
                </a:lnTo>
                <a:lnTo>
                  <a:pt x="540616" y="1532735"/>
                </a:lnTo>
                <a:lnTo>
                  <a:pt x="504552" y="1564558"/>
                </a:lnTo>
                <a:lnTo>
                  <a:pt x="470202" y="1608971"/>
                </a:lnTo>
                <a:lnTo>
                  <a:pt x="433514" y="1640898"/>
                </a:lnTo>
                <a:lnTo>
                  <a:pt x="399869" y="1672314"/>
                </a:lnTo>
                <a:lnTo>
                  <a:pt x="373693" y="1715353"/>
                </a:lnTo>
                <a:lnTo>
                  <a:pt x="351476" y="1757725"/>
                </a:lnTo>
                <a:lnTo>
                  <a:pt x="333924" y="1812191"/>
                </a:lnTo>
                <a:lnTo>
                  <a:pt x="315422" y="1853938"/>
                </a:lnTo>
                <a:lnTo>
                  <a:pt x="296675" y="1895726"/>
                </a:lnTo>
                <a:lnTo>
                  <a:pt x="279220" y="1950176"/>
                </a:lnTo>
                <a:close/>
              </a:path>
              <a:path w="4829809" h="1953895">
                <a:moveTo>
                  <a:pt x="4205146" y="375459"/>
                </a:moveTo>
                <a:lnTo>
                  <a:pt x="3074498" y="565636"/>
                </a:lnTo>
                <a:lnTo>
                  <a:pt x="3117960" y="545448"/>
                </a:lnTo>
                <a:lnTo>
                  <a:pt x="4152282" y="371472"/>
                </a:lnTo>
                <a:lnTo>
                  <a:pt x="4205146" y="375459"/>
                </a:lnTo>
                <a:close/>
              </a:path>
              <a:path w="4829809" h="1953895">
                <a:moveTo>
                  <a:pt x="2017885" y="1948136"/>
                </a:moveTo>
                <a:lnTo>
                  <a:pt x="1722626" y="1952081"/>
                </a:lnTo>
                <a:lnTo>
                  <a:pt x="1701905" y="1904053"/>
                </a:lnTo>
                <a:lnTo>
                  <a:pt x="1694441" y="1866673"/>
                </a:lnTo>
                <a:lnTo>
                  <a:pt x="1686443" y="1816505"/>
                </a:lnTo>
                <a:lnTo>
                  <a:pt x="1683089" y="1791312"/>
                </a:lnTo>
                <a:lnTo>
                  <a:pt x="1679132" y="1766221"/>
                </a:lnTo>
                <a:lnTo>
                  <a:pt x="1673389" y="1741430"/>
                </a:lnTo>
                <a:lnTo>
                  <a:pt x="1669256" y="1716368"/>
                </a:lnTo>
                <a:lnTo>
                  <a:pt x="1663056" y="1678776"/>
                </a:lnTo>
                <a:lnTo>
                  <a:pt x="1667461" y="1639400"/>
                </a:lnTo>
                <a:lnTo>
                  <a:pt x="1678549" y="1586021"/>
                </a:lnTo>
                <a:lnTo>
                  <a:pt x="1698798" y="1543980"/>
                </a:lnTo>
                <a:lnTo>
                  <a:pt x="1724365" y="1501044"/>
                </a:lnTo>
                <a:lnTo>
                  <a:pt x="1754071" y="1457413"/>
                </a:lnTo>
                <a:lnTo>
                  <a:pt x="1786090" y="1413392"/>
                </a:lnTo>
                <a:lnTo>
                  <a:pt x="1822052" y="1381586"/>
                </a:lnTo>
                <a:lnTo>
                  <a:pt x="1857267" y="1337028"/>
                </a:lnTo>
                <a:lnTo>
                  <a:pt x="1934079" y="1272594"/>
                </a:lnTo>
                <a:lnTo>
                  <a:pt x="1970509" y="1227831"/>
                </a:lnTo>
                <a:lnTo>
                  <a:pt x="2008497" y="1195685"/>
                </a:lnTo>
                <a:lnTo>
                  <a:pt x="2014407" y="1194690"/>
                </a:lnTo>
                <a:lnTo>
                  <a:pt x="2029709" y="1166360"/>
                </a:lnTo>
                <a:lnTo>
                  <a:pt x="1995493" y="1133480"/>
                </a:lnTo>
                <a:lnTo>
                  <a:pt x="1957640" y="1101212"/>
                </a:lnTo>
                <a:lnTo>
                  <a:pt x="1916737" y="1069456"/>
                </a:lnTo>
                <a:lnTo>
                  <a:pt x="1875483" y="1050639"/>
                </a:lnTo>
                <a:lnTo>
                  <a:pt x="1830251" y="1019612"/>
                </a:lnTo>
                <a:lnTo>
                  <a:pt x="1785846" y="1001324"/>
                </a:lnTo>
                <a:lnTo>
                  <a:pt x="1736816" y="983814"/>
                </a:lnTo>
                <a:lnTo>
                  <a:pt x="1686523" y="966517"/>
                </a:lnTo>
                <a:lnTo>
                  <a:pt x="1586880" y="957520"/>
                </a:lnTo>
                <a:lnTo>
                  <a:pt x="2080194" y="874543"/>
                </a:lnTo>
                <a:lnTo>
                  <a:pt x="2104138" y="883394"/>
                </a:lnTo>
                <a:lnTo>
                  <a:pt x="2129348" y="904911"/>
                </a:lnTo>
                <a:lnTo>
                  <a:pt x="2154788" y="926389"/>
                </a:lnTo>
                <a:lnTo>
                  <a:pt x="2175039" y="948739"/>
                </a:lnTo>
                <a:lnTo>
                  <a:pt x="2193201" y="958562"/>
                </a:lnTo>
                <a:lnTo>
                  <a:pt x="2232051" y="990663"/>
                </a:lnTo>
                <a:lnTo>
                  <a:pt x="3111362" y="842761"/>
                </a:lnTo>
                <a:lnTo>
                  <a:pt x="3088590" y="859469"/>
                </a:lnTo>
                <a:lnTo>
                  <a:pt x="3039260" y="880645"/>
                </a:lnTo>
                <a:lnTo>
                  <a:pt x="2986417" y="889534"/>
                </a:lnTo>
                <a:lnTo>
                  <a:pt x="2934544" y="911137"/>
                </a:lnTo>
                <a:lnTo>
                  <a:pt x="2881373" y="920081"/>
                </a:lnTo>
                <a:lnTo>
                  <a:pt x="2831401" y="941364"/>
                </a:lnTo>
                <a:lnTo>
                  <a:pt x="2780233" y="949971"/>
                </a:lnTo>
                <a:lnTo>
                  <a:pt x="2734005" y="983504"/>
                </a:lnTo>
                <a:lnTo>
                  <a:pt x="2638788" y="1025276"/>
                </a:lnTo>
                <a:lnTo>
                  <a:pt x="2597553" y="1057969"/>
                </a:lnTo>
                <a:lnTo>
                  <a:pt x="2574713" y="1061810"/>
                </a:lnTo>
                <a:lnTo>
                  <a:pt x="2554502" y="1078088"/>
                </a:lnTo>
                <a:lnTo>
                  <a:pt x="2470911" y="1130784"/>
                </a:lnTo>
                <a:lnTo>
                  <a:pt x="2443815" y="1148220"/>
                </a:lnTo>
                <a:lnTo>
                  <a:pt x="2441008" y="1161570"/>
                </a:lnTo>
                <a:lnTo>
                  <a:pt x="2439423" y="1174715"/>
                </a:lnTo>
                <a:lnTo>
                  <a:pt x="2437790" y="1174990"/>
                </a:lnTo>
                <a:lnTo>
                  <a:pt x="2441163" y="1187301"/>
                </a:lnTo>
                <a:lnTo>
                  <a:pt x="2473301" y="1233409"/>
                </a:lnTo>
                <a:lnTo>
                  <a:pt x="2496492" y="1268143"/>
                </a:lnTo>
                <a:lnTo>
                  <a:pt x="2506322" y="1292247"/>
                </a:lnTo>
                <a:lnTo>
                  <a:pt x="2229089" y="1338878"/>
                </a:lnTo>
                <a:lnTo>
                  <a:pt x="2221529" y="1353028"/>
                </a:lnTo>
                <a:lnTo>
                  <a:pt x="2211902" y="1354647"/>
                </a:lnTo>
                <a:lnTo>
                  <a:pt x="2204494" y="1368772"/>
                </a:lnTo>
                <a:lnTo>
                  <a:pt x="2195164" y="1370341"/>
                </a:lnTo>
                <a:lnTo>
                  <a:pt x="2152790" y="1416104"/>
                </a:lnTo>
                <a:lnTo>
                  <a:pt x="2130820" y="1432678"/>
                </a:lnTo>
                <a:lnTo>
                  <a:pt x="2109397" y="1449159"/>
                </a:lnTo>
                <a:lnTo>
                  <a:pt x="2075505" y="1493495"/>
                </a:lnTo>
                <a:lnTo>
                  <a:pt x="2039675" y="1525279"/>
                </a:lnTo>
                <a:lnTo>
                  <a:pt x="2006178" y="1569548"/>
                </a:lnTo>
                <a:lnTo>
                  <a:pt x="1970859" y="1601246"/>
                </a:lnTo>
                <a:lnTo>
                  <a:pt x="1937990" y="1645410"/>
                </a:lnTo>
                <a:lnTo>
                  <a:pt x="1927597" y="1685793"/>
                </a:lnTo>
                <a:lnTo>
                  <a:pt x="1927672" y="1698659"/>
                </a:lnTo>
                <a:lnTo>
                  <a:pt x="1931480" y="1736654"/>
                </a:lnTo>
                <a:lnTo>
                  <a:pt x="1941907" y="1786413"/>
                </a:lnTo>
                <a:lnTo>
                  <a:pt x="1956823" y="1835418"/>
                </a:lnTo>
                <a:lnTo>
                  <a:pt x="1974094" y="1871148"/>
                </a:lnTo>
                <a:lnTo>
                  <a:pt x="1997910" y="1918656"/>
                </a:lnTo>
                <a:lnTo>
                  <a:pt x="2017885" y="1948136"/>
                </a:lnTo>
                <a:close/>
              </a:path>
              <a:path w="4829809" h="1953895">
                <a:moveTo>
                  <a:pt x="4612494" y="1633417"/>
                </a:moveTo>
                <a:lnTo>
                  <a:pt x="4411495" y="1667226"/>
                </a:lnTo>
                <a:lnTo>
                  <a:pt x="4361580" y="1662743"/>
                </a:lnTo>
                <a:lnTo>
                  <a:pt x="4311905" y="1645342"/>
                </a:lnTo>
                <a:lnTo>
                  <a:pt x="4264929" y="1627486"/>
                </a:lnTo>
                <a:lnTo>
                  <a:pt x="4224982" y="1608449"/>
                </a:lnTo>
                <a:lnTo>
                  <a:pt x="4189144" y="1575842"/>
                </a:lnTo>
                <a:lnTo>
                  <a:pt x="4156085" y="1529889"/>
                </a:lnTo>
                <a:lnTo>
                  <a:pt x="4128688" y="1495862"/>
                </a:lnTo>
                <a:lnTo>
                  <a:pt x="4101411" y="1448936"/>
                </a:lnTo>
                <a:lnTo>
                  <a:pt x="4079754" y="1413944"/>
                </a:lnTo>
                <a:lnTo>
                  <a:pt x="4062463" y="1365338"/>
                </a:lnTo>
                <a:lnTo>
                  <a:pt x="4050034" y="1315915"/>
                </a:lnTo>
                <a:lnTo>
                  <a:pt x="4040855" y="1265946"/>
                </a:lnTo>
                <a:lnTo>
                  <a:pt x="4033317" y="1215700"/>
                </a:lnTo>
                <a:lnTo>
                  <a:pt x="4027914" y="1177974"/>
                </a:lnTo>
                <a:lnTo>
                  <a:pt x="4018822" y="1127989"/>
                </a:lnTo>
                <a:lnTo>
                  <a:pt x="4014345" y="1102985"/>
                </a:lnTo>
                <a:lnTo>
                  <a:pt x="4010714" y="1077839"/>
                </a:lnTo>
                <a:lnTo>
                  <a:pt x="4006858" y="1052731"/>
                </a:lnTo>
                <a:lnTo>
                  <a:pt x="4001708" y="1027841"/>
                </a:lnTo>
                <a:lnTo>
                  <a:pt x="3999484" y="1015336"/>
                </a:lnTo>
                <a:lnTo>
                  <a:pt x="3997260" y="1002832"/>
                </a:lnTo>
                <a:lnTo>
                  <a:pt x="3995036" y="990328"/>
                </a:lnTo>
                <a:lnTo>
                  <a:pt x="3992812" y="977823"/>
                </a:lnTo>
                <a:lnTo>
                  <a:pt x="3990326" y="926728"/>
                </a:lnTo>
                <a:lnTo>
                  <a:pt x="3995956" y="887146"/>
                </a:lnTo>
                <a:lnTo>
                  <a:pt x="4005088" y="834096"/>
                </a:lnTo>
                <a:lnTo>
                  <a:pt x="4021536" y="792694"/>
                </a:lnTo>
                <a:lnTo>
                  <a:pt x="4042793" y="750484"/>
                </a:lnTo>
                <a:lnTo>
                  <a:pt x="4055011" y="722672"/>
                </a:lnTo>
                <a:lnTo>
                  <a:pt x="4066641" y="694959"/>
                </a:lnTo>
                <a:lnTo>
                  <a:pt x="4078760" y="667164"/>
                </a:lnTo>
                <a:lnTo>
                  <a:pt x="4092443" y="639105"/>
                </a:lnTo>
                <a:lnTo>
                  <a:pt x="4630522" y="548599"/>
                </a:lnTo>
                <a:lnTo>
                  <a:pt x="4643277" y="559332"/>
                </a:lnTo>
                <a:lnTo>
                  <a:pt x="4712083" y="637907"/>
                </a:lnTo>
                <a:lnTo>
                  <a:pt x="4374330" y="694718"/>
                </a:lnTo>
                <a:lnTo>
                  <a:pt x="4349869" y="711711"/>
                </a:lnTo>
                <a:lnTo>
                  <a:pt x="4327263" y="741270"/>
                </a:lnTo>
                <a:lnTo>
                  <a:pt x="4317454" y="768677"/>
                </a:lnTo>
                <a:lnTo>
                  <a:pt x="4307268" y="796147"/>
                </a:lnTo>
                <a:lnTo>
                  <a:pt x="4296529" y="823710"/>
                </a:lnTo>
                <a:lnTo>
                  <a:pt x="4282954" y="838872"/>
                </a:lnTo>
                <a:lnTo>
                  <a:pt x="4263829" y="880724"/>
                </a:lnTo>
                <a:lnTo>
                  <a:pt x="4252507" y="921264"/>
                </a:lnTo>
                <a:lnTo>
                  <a:pt x="4252032" y="972857"/>
                </a:lnTo>
                <a:lnTo>
                  <a:pt x="4261234" y="1022823"/>
                </a:lnTo>
                <a:lnTo>
                  <a:pt x="4264949" y="1035077"/>
                </a:lnTo>
                <a:lnTo>
                  <a:pt x="4269202" y="1060118"/>
                </a:lnTo>
                <a:lnTo>
                  <a:pt x="4272782" y="1085273"/>
                </a:lnTo>
                <a:lnTo>
                  <a:pt x="4276585" y="1110390"/>
                </a:lnTo>
                <a:lnTo>
                  <a:pt x="4276350" y="1110429"/>
                </a:lnTo>
                <a:lnTo>
                  <a:pt x="4281924" y="1148127"/>
                </a:lnTo>
                <a:lnTo>
                  <a:pt x="4287277" y="1185862"/>
                </a:lnTo>
                <a:lnTo>
                  <a:pt x="4293663" y="1223423"/>
                </a:lnTo>
                <a:lnTo>
                  <a:pt x="4302454" y="1260579"/>
                </a:lnTo>
                <a:lnTo>
                  <a:pt x="4319183" y="1309279"/>
                </a:lnTo>
                <a:lnTo>
                  <a:pt x="4341717" y="1357002"/>
                </a:lnTo>
                <a:lnTo>
                  <a:pt x="4401803" y="1398409"/>
                </a:lnTo>
                <a:lnTo>
                  <a:pt x="4444475" y="1404110"/>
                </a:lnTo>
                <a:lnTo>
                  <a:pt x="4828326" y="1339545"/>
                </a:lnTo>
                <a:lnTo>
                  <a:pt x="4828397" y="1403926"/>
                </a:lnTo>
                <a:lnTo>
                  <a:pt x="4822173" y="1417851"/>
                </a:lnTo>
                <a:lnTo>
                  <a:pt x="4797724" y="1473477"/>
                </a:lnTo>
                <a:lnTo>
                  <a:pt x="4767191" y="1517248"/>
                </a:lnTo>
                <a:lnTo>
                  <a:pt x="4732478" y="1548843"/>
                </a:lnTo>
                <a:lnTo>
                  <a:pt x="4695562" y="1580810"/>
                </a:lnTo>
                <a:lnTo>
                  <a:pt x="4656313" y="1613168"/>
                </a:lnTo>
                <a:lnTo>
                  <a:pt x="4612494" y="1633417"/>
                </a:lnTo>
                <a:close/>
              </a:path>
              <a:path w="4829809" h="1953895">
                <a:moveTo>
                  <a:pt x="4828326" y="1339545"/>
                </a:moveTo>
                <a:lnTo>
                  <a:pt x="4526372" y="1390335"/>
                </a:lnTo>
                <a:lnTo>
                  <a:pt x="4545039" y="1361438"/>
                </a:lnTo>
                <a:lnTo>
                  <a:pt x="4579489" y="1329887"/>
                </a:lnTo>
                <a:lnTo>
                  <a:pt x="4600452" y="1287726"/>
                </a:lnTo>
                <a:lnTo>
                  <a:pt x="4613947" y="1246821"/>
                </a:lnTo>
                <a:lnTo>
                  <a:pt x="4621871" y="1219731"/>
                </a:lnTo>
                <a:lnTo>
                  <a:pt x="4617697" y="1168919"/>
                </a:lnTo>
                <a:lnTo>
                  <a:pt x="4615696" y="1156378"/>
                </a:lnTo>
                <a:lnTo>
                  <a:pt x="4613696" y="1143836"/>
                </a:lnTo>
                <a:lnTo>
                  <a:pt x="4611695" y="1131294"/>
                </a:lnTo>
                <a:lnTo>
                  <a:pt x="4609694" y="1118752"/>
                </a:lnTo>
                <a:lnTo>
                  <a:pt x="4607706" y="1106208"/>
                </a:lnTo>
                <a:lnTo>
                  <a:pt x="4605717" y="1093664"/>
                </a:lnTo>
                <a:lnTo>
                  <a:pt x="4599673" y="1056046"/>
                </a:lnTo>
                <a:lnTo>
                  <a:pt x="4593471" y="1018454"/>
                </a:lnTo>
                <a:lnTo>
                  <a:pt x="4584522" y="968445"/>
                </a:lnTo>
                <a:lnTo>
                  <a:pt x="4576636" y="931136"/>
                </a:lnTo>
                <a:lnTo>
                  <a:pt x="4567812" y="893985"/>
                </a:lnTo>
                <a:lnTo>
                  <a:pt x="4546515" y="846054"/>
                </a:lnTo>
                <a:lnTo>
                  <a:pt x="4511629" y="800408"/>
                </a:lnTo>
                <a:lnTo>
                  <a:pt x="4486742" y="765959"/>
                </a:lnTo>
                <a:lnTo>
                  <a:pt x="4462546" y="744272"/>
                </a:lnTo>
                <a:lnTo>
                  <a:pt x="4438079" y="722631"/>
                </a:lnTo>
                <a:lnTo>
                  <a:pt x="4404014" y="702604"/>
                </a:lnTo>
                <a:lnTo>
                  <a:pt x="4374330" y="694718"/>
                </a:lnTo>
                <a:lnTo>
                  <a:pt x="4712083" y="637907"/>
                </a:lnTo>
                <a:lnTo>
                  <a:pt x="4721899" y="649135"/>
                </a:lnTo>
                <a:lnTo>
                  <a:pt x="4755621" y="682098"/>
                </a:lnTo>
                <a:lnTo>
                  <a:pt x="4782424" y="729103"/>
                </a:lnTo>
                <a:lnTo>
                  <a:pt x="4802128" y="777302"/>
                </a:lnTo>
                <a:lnTo>
                  <a:pt x="4816660" y="826372"/>
                </a:lnTo>
                <a:lnTo>
                  <a:pt x="4827817" y="876009"/>
                </a:lnTo>
                <a:lnTo>
                  <a:pt x="4828326" y="1339545"/>
                </a:lnTo>
                <a:close/>
              </a:path>
              <a:path w="4829809" h="1953895">
                <a:moveTo>
                  <a:pt x="2554341" y="1940968"/>
                </a:moveTo>
                <a:lnTo>
                  <a:pt x="2270820" y="1944757"/>
                </a:lnTo>
                <a:lnTo>
                  <a:pt x="2281329" y="1922498"/>
                </a:lnTo>
                <a:lnTo>
                  <a:pt x="2303674" y="1880104"/>
                </a:lnTo>
                <a:lnTo>
                  <a:pt x="2321395" y="1838488"/>
                </a:lnTo>
                <a:lnTo>
                  <a:pt x="2333546" y="1797809"/>
                </a:lnTo>
                <a:lnTo>
                  <a:pt x="2339182" y="1758226"/>
                </a:lnTo>
                <a:lnTo>
                  <a:pt x="2335251" y="1707374"/>
                </a:lnTo>
                <a:lnTo>
                  <a:pt x="2327530" y="1657159"/>
                </a:lnTo>
                <a:lnTo>
                  <a:pt x="2325546" y="1644614"/>
                </a:lnTo>
                <a:lnTo>
                  <a:pt x="2323563" y="1632069"/>
                </a:lnTo>
                <a:lnTo>
                  <a:pt x="2321580" y="1619524"/>
                </a:lnTo>
                <a:lnTo>
                  <a:pt x="2308316" y="1544485"/>
                </a:lnTo>
                <a:lnTo>
                  <a:pt x="2296870" y="1494897"/>
                </a:lnTo>
                <a:lnTo>
                  <a:pt x="2288228" y="1457715"/>
                </a:lnTo>
                <a:lnTo>
                  <a:pt x="2278236" y="1420760"/>
                </a:lnTo>
                <a:lnTo>
                  <a:pt x="2259036" y="1372476"/>
                </a:lnTo>
                <a:lnTo>
                  <a:pt x="2229089" y="1338878"/>
                </a:lnTo>
                <a:lnTo>
                  <a:pt x="2506322" y="1292247"/>
                </a:lnTo>
                <a:lnTo>
                  <a:pt x="2531377" y="1365303"/>
                </a:lnTo>
                <a:lnTo>
                  <a:pt x="2543367" y="1414800"/>
                </a:lnTo>
                <a:lnTo>
                  <a:pt x="2553324" y="1464639"/>
                </a:lnTo>
                <a:lnTo>
                  <a:pt x="2562452" y="1514617"/>
                </a:lnTo>
                <a:lnTo>
                  <a:pt x="2571950" y="1564533"/>
                </a:lnTo>
                <a:lnTo>
                  <a:pt x="2578721" y="1602029"/>
                </a:lnTo>
                <a:lnTo>
                  <a:pt x="2584232" y="1639737"/>
                </a:lnTo>
                <a:lnTo>
                  <a:pt x="2588990" y="1677572"/>
                </a:lnTo>
                <a:lnTo>
                  <a:pt x="2593506" y="1715448"/>
                </a:lnTo>
                <a:lnTo>
                  <a:pt x="2596806" y="1766406"/>
                </a:lnTo>
                <a:lnTo>
                  <a:pt x="2594621" y="1818288"/>
                </a:lnTo>
                <a:lnTo>
                  <a:pt x="2585320" y="1858487"/>
                </a:lnTo>
                <a:lnTo>
                  <a:pt x="2571487" y="1899449"/>
                </a:lnTo>
                <a:lnTo>
                  <a:pt x="2554341" y="1940968"/>
                </a:lnTo>
                <a:close/>
              </a:path>
              <a:path w="4829809" h="1953895">
                <a:moveTo>
                  <a:pt x="2268120" y="1950476"/>
                </a:moveTo>
                <a:lnTo>
                  <a:pt x="2021410" y="1953338"/>
                </a:lnTo>
                <a:lnTo>
                  <a:pt x="2017885" y="1948136"/>
                </a:lnTo>
                <a:lnTo>
                  <a:pt x="2270820" y="1944757"/>
                </a:lnTo>
                <a:lnTo>
                  <a:pt x="2268120" y="1950476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32280" y="1878288"/>
            <a:ext cx="5843270" cy="1734185"/>
          </a:xfrm>
          <a:custGeom>
            <a:avLst/>
            <a:gdLst/>
            <a:ahLst/>
            <a:cxnLst/>
            <a:rect l="l" t="t" r="r" b="b"/>
            <a:pathLst>
              <a:path w="5843270" h="1734185">
                <a:moveTo>
                  <a:pt x="941793" y="1733677"/>
                </a:moveTo>
                <a:lnTo>
                  <a:pt x="891619" y="1733332"/>
                </a:lnTo>
                <a:lnTo>
                  <a:pt x="841493" y="1732123"/>
                </a:lnTo>
                <a:lnTo>
                  <a:pt x="791425" y="1729862"/>
                </a:lnTo>
                <a:lnTo>
                  <a:pt x="742580" y="1726636"/>
                </a:lnTo>
                <a:lnTo>
                  <a:pt x="693197" y="1722123"/>
                </a:lnTo>
                <a:lnTo>
                  <a:pt x="643842" y="1715798"/>
                </a:lnTo>
                <a:lnTo>
                  <a:pt x="595082" y="1707136"/>
                </a:lnTo>
                <a:lnTo>
                  <a:pt x="547485" y="1695613"/>
                </a:lnTo>
                <a:lnTo>
                  <a:pt x="501618" y="1680705"/>
                </a:lnTo>
                <a:lnTo>
                  <a:pt x="458047" y="1661886"/>
                </a:lnTo>
                <a:lnTo>
                  <a:pt x="375891" y="1622390"/>
                </a:lnTo>
                <a:lnTo>
                  <a:pt x="334506" y="1601440"/>
                </a:lnTo>
                <a:lnTo>
                  <a:pt x="294144" y="1578532"/>
                </a:lnTo>
                <a:lnTo>
                  <a:pt x="255726" y="1552798"/>
                </a:lnTo>
                <a:lnTo>
                  <a:pt x="220173" y="1523369"/>
                </a:lnTo>
                <a:lnTo>
                  <a:pt x="188406" y="1489379"/>
                </a:lnTo>
                <a:lnTo>
                  <a:pt x="161345" y="1449959"/>
                </a:lnTo>
                <a:lnTo>
                  <a:pt x="138050" y="1410500"/>
                </a:lnTo>
                <a:lnTo>
                  <a:pt x="114302" y="1371241"/>
                </a:lnTo>
                <a:lnTo>
                  <a:pt x="90870" y="1331887"/>
                </a:lnTo>
                <a:lnTo>
                  <a:pt x="68523" y="1292140"/>
                </a:lnTo>
                <a:lnTo>
                  <a:pt x="48032" y="1251704"/>
                </a:lnTo>
                <a:lnTo>
                  <a:pt x="30164" y="1210282"/>
                </a:lnTo>
                <a:lnTo>
                  <a:pt x="15690" y="1167578"/>
                </a:lnTo>
                <a:lnTo>
                  <a:pt x="5379" y="1123293"/>
                </a:lnTo>
                <a:lnTo>
                  <a:pt x="0" y="1077133"/>
                </a:lnTo>
                <a:lnTo>
                  <a:pt x="322" y="1028799"/>
                </a:lnTo>
                <a:lnTo>
                  <a:pt x="7114" y="977995"/>
                </a:lnTo>
                <a:lnTo>
                  <a:pt x="14411" y="926852"/>
                </a:lnTo>
                <a:lnTo>
                  <a:pt x="17269" y="874833"/>
                </a:lnTo>
                <a:lnTo>
                  <a:pt x="17103" y="822220"/>
                </a:lnTo>
                <a:lnTo>
                  <a:pt x="13353" y="716326"/>
                </a:lnTo>
                <a:lnTo>
                  <a:pt x="12598" y="663604"/>
                </a:lnTo>
                <a:lnTo>
                  <a:pt x="17096" y="615489"/>
                </a:lnTo>
                <a:lnTo>
                  <a:pt x="29469" y="567870"/>
                </a:lnTo>
                <a:lnTo>
                  <a:pt x="48926" y="521731"/>
                </a:lnTo>
                <a:lnTo>
                  <a:pt x="74675" y="478054"/>
                </a:lnTo>
                <a:lnTo>
                  <a:pt x="105925" y="437824"/>
                </a:lnTo>
                <a:lnTo>
                  <a:pt x="141884" y="402023"/>
                </a:lnTo>
                <a:lnTo>
                  <a:pt x="181760" y="371635"/>
                </a:lnTo>
                <a:lnTo>
                  <a:pt x="224762" y="347644"/>
                </a:lnTo>
                <a:lnTo>
                  <a:pt x="270098" y="331032"/>
                </a:lnTo>
                <a:lnTo>
                  <a:pt x="301074" y="321410"/>
                </a:lnTo>
                <a:lnTo>
                  <a:pt x="331610" y="310180"/>
                </a:lnTo>
                <a:lnTo>
                  <a:pt x="392355" y="286540"/>
                </a:lnTo>
                <a:lnTo>
                  <a:pt x="408952" y="279579"/>
                </a:lnTo>
                <a:lnTo>
                  <a:pt x="425502" y="272148"/>
                </a:lnTo>
                <a:lnTo>
                  <a:pt x="442142" y="265919"/>
                </a:lnTo>
                <a:lnTo>
                  <a:pt x="459009" y="262563"/>
                </a:lnTo>
                <a:lnTo>
                  <a:pt x="506650" y="257674"/>
                </a:lnTo>
                <a:lnTo>
                  <a:pt x="554008" y="251164"/>
                </a:lnTo>
                <a:lnTo>
                  <a:pt x="648526" y="236314"/>
                </a:lnTo>
                <a:lnTo>
                  <a:pt x="696008" y="229494"/>
                </a:lnTo>
                <a:lnTo>
                  <a:pt x="743853" y="224091"/>
                </a:lnTo>
                <a:lnTo>
                  <a:pt x="792223" y="220863"/>
                </a:lnTo>
                <a:lnTo>
                  <a:pt x="841280" y="220572"/>
                </a:lnTo>
                <a:lnTo>
                  <a:pt x="941846" y="224733"/>
                </a:lnTo>
                <a:lnTo>
                  <a:pt x="992762" y="225451"/>
                </a:lnTo>
                <a:lnTo>
                  <a:pt x="1043921" y="223193"/>
                </a:lnTo>
                <a:lnTo>
                  <a:pt x="1095187" y="216406"/>
                </a:lnTo>
                <a:lnTo>
                  <a:pt x="1146427" y="203539"/>
                </a:lnTo>
                <a:lnTo>
                  <a:pt x="1197505" y="183042"/>
                </a:lnTo>
                <a:lnTo>
                  <a:pt x="1243957" y="166912"/>
                </a:lnTo>
                <a:lnTo>
                  <a:pt x="1294561" y="159132"/>
                </a:lnTo>
                <a:lnTo>
                  <a:pt x="1347639" y="156571"/>
                </a:lnTo>
                <a:lnTo>
                  <a:pt x="1401516" y="156101"/>
                </a:lnTo>
                <a:lnTo>
                  <a:pt x="1454513" y="154591"/>
                </a:lnTo>
                <a:lnTo>
                  <a:pt x="1503026" y="151881"/>
                </a:lnTo>
                <a:lnTo>
                  <a:pt x="1600100" y="147171"/>
                </a:lnTo>
                <a:lnTo>
                  <a:pt x="1745737" y="140601"/>
                </a:lnTo>
                <a:lnTo>
                  <a:pt x="1794266" y="138202"/>
                </a:lnTo>
                <a:lnTo>
                  <a:pt x="1842776" y="135556"/>
                </a:lnTo>
                <a:lnTo>
                  <a:pt x="1891262" y="132578"/>
                </a:lnTo>
                <a:lnTo>
                  <a:pt x="1939717" y="129183"/>
                </a:lnTo>
                <a:lnTo>
                  <a:pt x="1986047" y="122452"/>
                </a:lnTo>
                <a:lnTo>
                  <a:pt x="2032047" y="111553"/>
                </a:lnTo>
                <a:lnTo>
                  <a:pt x="2078051" y="99930"/>
                </a:lnTo>
                <a:lnTo>
                  <a:pt x="2124395" y="91028"/>
                </a:lnTo>
                <a:lnTo>
                  <a:pt x="2172193" y="85013"/>
                </a:lnTo>
                <a:lnTo>
                  <a:pt x="2220104" y="79845"/>
                </a:lnTo>
                <a:lnTo>
                  <a:pt x="2364092" y="66151"/>
                </a:lnTo>
                <a:lnTo>
                  <a:pt x="2412030" y="61098"/>
                </a:lnTo>
                <a:lnTo>
                  <a:pt x="2461469" y="52717"/>
                </a:lnTo>
                <a:lnTo>
                  <a:pt x="2510538" y="41630"/>
                </a:lnTo>
                <a:lnTo>
                  <a:pt x="2544894" y="31293"/>
                </a:lnTo>
                <a:lnTo>
                  <a:pt x="2562027" y="26466"/>
                </a:lnTo>
                <a:lnTo>
                  <a:pt x="2775984" y="12489"/>
                </a:lnTo>
                <a:lnTo>
                  <a:pt x="2874352" y="7317"/>
                </a:lnTo>
                <a:lnTo>
                  <a:pt x="2923545" y="5080"/>
                </a:lnTo>
                <a:lnTo>
                  <a:pt x="2972743" y="3159"/>
                </a:lnTo>
                <a:lnTo>
                  <a:pt x="3021949" y="1617"/>
                </a:lnTo>
                <a:lnTo>
                  <a:pt x="3071162" y="517"/>
                </a:lnTo>
                <a:lnTo>
                  <a:pt x="3119744" y="86"/>
                </a:lnTo>
                <a:lnTo>
                  <a:pt x="3168337" y="371"/>
                </a:lnTo>
                <a:lnTo>
                  <a:pt x="3216939" y="1198"/>
                </a:lnTo>
                <a:lnTo>
                  <a:pt x="3411395" y="6446"/>
                </a:lnTo>
                <a:lnTo>
                  <a:pt x="3460012" y="7375"/>
                </a:lnTo>
                <a:lnTo>
                  <a:pt x="3508627" y="7804"/>
                </a:lnTo>
                <a:lnTo>
                  <a:pt x="3556097" y="7445"/>
                </a:lnTo>
                <a:lnTo>
                  <a:pt x="3603570" y="6331"/>
                </a:lnTo>
                <a:lnTo>
                  <a:pt x="3745991" y="1479"/>
                </a:lnTo>
                <a:lnTo>
                  <a:pt x="3793464" y="363"/>
                </a:lnTo>
                <a:lnTo>
                  <a:pt x="3840934" y="0"/>
                </a:lnTo>
                <a:lnTo>
                  <a:pt x="3889543" y="345"/>
                </a:lnTo>
                <a:lnTo>
                  <a:pt x="3938150" y="1076"/>
                </a:lnTo>
                <a:lnTo>
                  <a:pt x="4181190" y="6661"/>
                </a:lnTo>
                <a:lnTo>
                  <a:pt x="4229800" y="7394"/>
                </a:lnTo>
                <a:lnTo>
                  <a:pt x="4278412" y="7744"/>
                </a:lnTo>
                <a:lnTo>
                  <a:pt x="4325882" y="7388"/>
                </a:lnTo>
                <a:lnTo>
                  <a:pt x="4373355" y="6283"/>
                </a:lnTo>
                <a:lnTo>
                  <a:pt x="4515776" y="1467"/>
                </a:lnTo>
                <a:lnTo>
                  <a:pt x="4563249" y="360"/>
                </a:lnTo>
                <a:lnTo>
                  <a:pt x="4610719" y="0"/>
                </a:lnTo>
                <a:lnTo>
                  <a:pt x="4659327" y="283"/>
                </a:lnTo>
                <a:lnTo>
                  <a:pt x="4756542" y="1677"/>
                </a:lnTo>
                <a:lnTo>
                  <a:pt x="5048184" y="8285"/>
                </a:lnTo>
                <a:lnTo>
                  <a:pt x="5098463" y="8569"/>
                </a:lnTo>
                <a:lnTo>
                  <a:pt x="5148772" y="8433"/>
                </a:lnTo>
                <a:lnTo>
                  <a:pt x="5198974" y="9314"/>
                </a:lnTo>
                <a:lnTo>
                  <a:pt x="5248928" y="12650"/>
                </a:lnTo>
                <a:lnTo>
                  <a:pt x="5289598" y="18614"/>
                </a:lnTo>
                <a:lnTo>
                  <a:pt x="5329999" y="27382"/>
                </a:lnTo>
                <a:lnTo>
                  <a:pt x="5370203" y="37685"/>
                </a:lnTo>
                <a:lnTo>
                  <a:pt x="5410277" y="48255"/>
                </a:lnTo>
                <a:lnTo>
                  <a:pt x="5460247" y="64089"/>
                </a:lnTo>
                <a:lnTo>
                  <a:pt x="5506688" y="85277"/>
                </a:lnTo>
                <a:lnTo>
                  <a:pt x="5549655" y="112218"/>
                </a:lnTo>
                <a:lnTo>
                  <a:pt x="5589204" y="145311"/>
                </a:lnTo>
                <a:lnTo>
                  <a:pt x="5625391" y="184954"/>
                </a:lnTo>
                <a:lnTo>
                  <a:pt x="5659330" y="221327"/>
                </a:lnTo>
                <a:lnTo>
                  <a:pt x="5696999" y="254685"/>
                </a:lnTo>
                <a:lnTo>
                  <a:pt x="5735353" y="287589"/>
                </a:lnTo>
                <a:lnTo>
                  <a:pt x="5771349" y="322603"/>
                </a:lnTo>
                <a:lnTo>
                  <a:pt x="5802425" y="364732"/>
                </a:lnTo>
                <a:lnTo>
                  <a:pt x="5823652" y="411318"/>
                </a:lnTo>
                <a:lnTo>
                  <a:pt x="5835818" y="461513"/>
                </a:lnTo>
                <a:lnTo>
                  <a:pt x="5839710" y="514472"/>
                </a:lnTo>
                <a:lnTo>
                  <a:pt x="5840037" y="562945"/>
                </a:lnTo>
                <a:lnTo>
                  <a:pt x="5842687" y="708521"/>
                </a:lnTo>
                <a:lnTo>
                  <a:pt x="5843231" y="757017"/>
                </a:lnTo>
                <a:lnTo>
                  <a:pt x="5843157" y="805456"/>
                </a:lnTo>
                <a:lnTo>
                  <a:pt x="5842196" y="853815"/>
                </a:lnTo>
                <a:lnTo>
                  <a:pt x="5840078" y="902069"/>
                </a:lnTo>
                <a:lnTo>
                  <a:pt x="5836535" y="950193"/>
                </a:lnTo>
                <a:lnTo>
                  <a:pt x="5833437" y="998113"/>
                </a:lnTo>
                <a:lnTo>
                  <a:pt x="5831630" y="1046490"/>
                </a:lnTo>
                <a:lnTo>
                  <a:pt x="5829448" y="1094968"/>
                </a:lnTo>
                <a:lnTo>
                  <a:pt x="5825228" y="1143188"/>
                </a:lnTo>
                <a:lnTo>
                  <a:pt x="5817304" y="1190795"/>
                </a:lnTo>
                <a:lnTo>
                  <a:pt x="5804011" y="1237432"/>
                </a:lnTo>
                <a:lnTo>
                  <a:pt x="5783686" y="1282741"/>
                </a:lnTo>
                <a:lnTo>
                  <a:pt x="5755273" y="1328870"/>
                </a:lnTo>
                <a:lnTo>
                  <a:pt x="5723435" y="1369517"/>
                </a:lnTo>
                <a:lnTo>
                  <a:pt x="5688039" y="1404517"/>
                </a:lnTo>
                <a:lnTo>
                  <a:pt x="5648950" y="1433702"/>
                </a:lnTo>
                <a:lnTo>
                  <a:pt x="5606037" y="1456905"/>
                </a:lnTo>
                <a:lnTo>
                  <a:pt x="5559165" y="1473959"/>
                </a:lnTo>
                <a:lnTo>
                  <a:pt x="5508202" y="1484699"/>
                </a:lnTo>
                <a:lnTo>
                  <a:pt x="5453014" y="1488956"/>
                </a:lnTo>
                <a:lnTo>
                  <a:pt x="5422790" y="1492400"/>
                </a:lnTo>
                <a:lnTo>
                  <a:pt x="5392663" y="1499828"/>
                </a:lnTo>
                <a:lnTo>
                  <a:pt x="5362483" y="1508394"/>
                </a:lnTo>
                <a:lnTo>
                  <a:pt x="5332104" y="1515254"/>
                </a:lnTo>
                <a:lnTo>
                  <a:pt x="5084175" y="1555957"/>
                </a:lnTo>
                <a:lnTo>
                  <a:pt x="4935278" y="1579498"/>
                </a:lnTo>
                <a:lnTo>
                  <a:pt x="4735023" y="1610000"/>
                </a:lnTo>
                <a:lnTo>
                  <a:pt x="4684508" y="1617538"/>
                </a:lnTo>
                <a:lnTo>
                  <a:pt x="4633945" y="1624477"/>
                </a:lnTo>
                <a:lnTo>
                  <a:pt x="4583334" y="1630456"/>
                </a:lnTo>
                <a:lnTo>
                  <a:pt x="4532672" y="1635117"/>
                </a:lnTo>
                <a:lnTo>
                  <a:pt x="4481957" y="1638100"/>
                </a:lnTo>
                <a:lnTo>
                  <a:pt x="4376234" y="1642423"/>
                </a:lnTo>
                <a:lnTo>
                  <a:pt x="4323469" y="1644965"/>
                </a:lnTo>
                <a:lnTo>
                  <a:pt x="4270779" y="1648036"/>
                </a:lnTo>
                <a:lnTo>
                  <a:pt x="4218172" y="1651842"/>
                </a:lnTo>
                <a:lnTo>
                  <a:pt x="4165655" y="1656589"/>
                </a:lnTo>
                <a:lnTo>
                  <a:pt x="4113237" y="1662485"/>
                </a:lnTo>
                <a:lnTo>
                  <a:pt x="4060924" y="1669735"/>
                </a:lnTo>
                <a:lnTo>
                  <a:pt x="4008726" y="1678545"/>
                </a:lnTo>
                <a:lnTo>
                  <a:pt x="3956650" y="1689122"/>
                </a:lnTo>
                <a:lnTo>
                  <a:pt x="3908500" y="1698136"/>
                </a:lnTo>
                <a:lnTo>
                  <a:pt x="3859704" y="1704443"/>
                </a:lnTo>
                <a:lnTo>
                  <a:pt x="3810590" y="1708678"/>
                </a:lnTo>
                <a:lnTo>
                  <a:pt x="3761486" y="1711476"/>
                </a:lnTo>
                <a:lnTo>
                  <a:pt x="3603926" y="1718390"/>
                </a:lnTo>
                <a:lnTo>
                  <a:pt x="3498857" y="1722434"/>
                </a:lnTo>
                <a:lnTo>
                  <a:pt x="3393771" y="1725932"/>
                </a:lnTo>
                <a:lnTo>
                  <a:pt x="3288672" y="1728805"/>
                </a:lnTo>
                <a:lnTo>
                  <a:pt x="3236120" y="1729982"/>
                </a:lnTo>
                <a:lnTo>
                  <a:pt x="3183888" y="1730816"/>
                </a:lnTo>
                <a:lnTo>
                  <a:pt x="3131649" y="1731225"/>
                </a:lnTo>
                <a:lnTo>
                  <a:pt x="3027156" y="1731156"/>
                </a:lnTo>
                <a:lnTo>
                  <a:pt x="2870398" y="1730285"/>
                </a:lnTo>
                <a:lnTo>
                  <a:pt x="2160326" y="1730500"/>
                </a:lnTo>
                <a:lnTo>
                  <a:pt x="2160337" y="1727469"/>
                </a:lnTo>
                <a:lnTo>
                  <a:pt x="1344546" y="1727564"/>
                </a:lnTo>
                <a:lnTo>
                  <a:pt x="1293560" y="1727698"/>
                </a:lnTo>
                <a:lnTo>
                  <a:pt x="1243317" y="1728135"/>
                </a:lnTo>
                <a:lnTo>
                  <a:pt x="1193054" y="1729024"/>
                </a:lnTo>
                <a:lnTo>
                  <a:pt x="1042249" y="1732527"/>
                </a:lnTo>
                <a:lnTo>
                  <a:pt x="992006" y="1733346"/>
                </a:lnTo>
                <a:lnTo>
                  <a:pt x="941793" y="1733677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695785" y="1545380"/>
            <a:ext cx="7489825" cy="11404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7300" spc="1230" dirty="0"/>
              <a:t>O</a:t>
            </a:r>
            <a:r>
              <a:rPr sz="7300" spc="660" dirty="0"/>
              <a:t> </a:t>
            </a:r>
            <a:r>
              <a:rPr sz="7300" spc="-459" dirty="0"/>
              <a:t>que</a:t>
            </a:r>
            <a:r>
              <a:rPr sz="7300" spc="665" dirty="0"/>
              <a:t> </a:t>
            </a:r>
            <a:r>
              <a:rPr sz="7300" spc="-254" dirty="0"/>
              <a:t>nos</a:t>
            </a:r>
            <a:r>
              <a:rPr sz="7300" spc="660" dirty="0"/>
              <a:t> </a:t>
            </a:r>
            <a:r>
              <a:rPr sz="7300" spc="-155" dirty="0"/>
              <a:t>inspira?</a:t>
            </a:r>
            <a:endParaRPr sz="7300"/>
          </a:p>
        </p:txBody>
      </p:sp>
      <p:sp>
        <p:nvSpPr>
          <p:cNvPr id="9" name="object 9"/>
          <p:cNvSpPr txBox="1"/>
          <p:nvPr/>
        </p:nvSpPr>
        <p:spPr>
          <a:xfrm>
            <a:off x="8635995" y="2747760"/>
            <a:ext cx="8702040" cy="6083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199"/>
              </a:lnSpc>
              <a:spcBef>
                <a:spcPts val="100"/>
              </a:spcBef>
            </a:pPr>
            <a:r>
              <a:rPr sz="2850" spc="50" dirty="0">
                <a:solidFill>
                  <a:srgbClr val="FEFEFE"/>
                </a:solidFill>
                <a:latin typeface="Tahoma"/>
                <a:cs typeface="Tahoma"/>
              </a:rPr>
              <a:t>"Diversidade</a:t>
            </a:r>
            <a:r>
              <a:rPr sz="2850" spc="-12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2850" spc="140" dirty="0">
                <a:solidFill>
                  <a:srgbClr val="FEFEFE"/>
                </a:solidFill>
                <a:latin typeface="Tahoma"/>
                <a:cs typeface="Tahoma"/>
              </a:rPr>
              <a:t>em</a:t>
            </a:r>
            <a:r>
              <a:rPr sz="2850" spc="-114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2850" spc="50" dirty="0">
                <a:solidFill>
                  <a:srgbClr val="FEFEFE"/>
                </a:solidFill>
                <a:latin typeface="Tahoma"/>
                <a:cs typeface="Tahoma"/>
              </a:rPr>
              <a:t>Movimento:</a:t>
            </a:r>
            <a:r>
              <a:rPr sz="2850" spc="-114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2850" spc="170" dirty="0">
                <a:solidFill>
                  <a:srgbClr val="FEFEFE"/>
                </a:solidFill>
                <a:latin typeface="Tahoma"/>
                <a:cs typeface="Tahoma"/>
              </a:rPr>
              <a:t>A</a:t>
            </a:r>
            <a:r>
              <a:rPr sz="2850" spc="-114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2850" spc="75" dirty="0">
                <a:solidFill>
                  <a:srgbClr val="FEFEFE"/>
                </a:solidFill>
                <a:latin typeface="Tahoma"/>
                <a:cs typeface="Tahoma"/>
              </a:rPr>
              <a:t>Coreografia</a:t>
            </a:r>
            <a:r>
              <a:rPr sz="2850" spc="-114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2850" spc="114" dirty="0">
                <a:solidFill>
                  <a:srgbClr val="FEFEFE"/>
                </a:solidFill>
                <a:latin typeface="Tahoma"/>
                <a:cs typeface="Tahoma"/>
              </a:rPr>
              <a:t>que</a:t>
            </a:r>
            <a:r>
              <a:rPr sz="2850" spc="-114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2850" spc="75" dirty="0">
                <a:solidFill>
                  <a:srgbClr val="FEFEFE"/>
                </a:solidFill>
                <a:latin typeface="Tahoma"/>
                <a:cs typeface="Tahoma"/>
              </a:rPr>
              <a:t>nos </a:t>
            </a:r>
            <a:r>
              <a:rPr sz="2850" spc="-35" dirty="0">
                <a:solidFill>
                  <a:srgbClr val="FEFEFE"/>
                </a:solidFill>
                <a:latin typeface="Tahoma"/>
                <a:cs typeface="Tahoma"/>
              </a:rPr>
              <a:t>Inspira"</a:t>
            </a:r>
            <a:r>
              <a:rPr sz="2850" spc="-13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2850" spc="120" dirty="0">
                <a:solidFill>
                  <a:srgbClr val="FEFEFE"/>
                </a:solidFill>
                <a:latin typeface="Tahoma"/>
                <a:cs typeface="Tahoma"/>
              </a:rPr>
              <a:t>é</a:t>
            </a:r>
            <a:r>
              <a:rPr sz="2850" spc="-12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2850" spc="95" dirty="0">
                <a:solidFill>
                  <a:srgbClr val="FEFEFE"/>
                </a:solidFill>
                <a:latin typeface="Tahoma"/>
                <a:cs typeface="Tahoma"/>
              </a:rPr>
              <a:t>um</a:t>
            </a:r>
            <a:r>
              <a:rPr sz="2850" spc="-12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2850" spc="120" dirty="0">
                <a:solidFill>
                  <a:srgbClr val="FEFEFE"/>
                </a:solidFill>
                <a:latin typeface="Tahoma"/>
                <a:cs typeface="Tahoma"/>
              </a:rPr>
              <a:t>espetáculo</a:t>
            </a:r>
            <a:r>
              <a:rPr sz="2850" spc="-12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2850" spc="75" dirty="0">
                <a:solidFill>
                  <a:srgbClr val="FEFEFE"/>
                </a:solidFill>
                <a:latin typeface="Tahoma"/>
                <a:cs typeface="Tahoma"/>
              </a:rPr>
              <a:t>vibrante</a:t>
            </a:r>
            <a:r>
              <a:rPr sz="2850" spc="-13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2850" spc="114" dirty="0">
                <a:solidFill>
                  <a:srgbClr val="FEFEFE"/>
                </a:solidFill>
                <a:latin typeface="Tahoma"/>
                <a:cs typeface="Tahoma"/>
              </a:rPr>
              <a:t>que</a:t>
            </a:r>
            <a:r>
              <a:rPr sz="2850" spc="-12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2850" spc="85" dirty="0">
                <a:solidFill>
                  <a:srgbClr val="FEFEFE"/>
                </a:solidFill>
                <a:latin typeface="Tahoma"/>
                <a:cs typeface="Tahoma"/>
              </a:rPr>
              <a:t>transporta</a:t>
            </a:r>
            <a:r>
              <a:rPr sz="2850" spc="-12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2850" spc="85" dirty="0">
                <a:solidFill>
                  <a:srgbClr val="FEFEFE"/>
                </a:solidFill>
                <a:latin typeface="Tahoma"/>
                <a:cs typeface="Tahoma"/>
              </a:rPr>
              <a:t>o </a:t>
            </a:r>
            <a:r>
              <a:rPr sz="2850" spc="125" dirty="0">
                <a:solidFill>
                  <a:srgbClr val="FEFEFE"/>
                </a:solidFill>
                <a:latin typeface="Tahoma"/>
                <a:cs typeface="Tahoma"/>
              </a:rPr>
              <a:t>público</a:t>
            </a:r>
            <a:r>
              <a:rPr sz="2850" spc="-13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2850" spc="70" dirty="0">
                <a:solidFill>
                  <a:srgbClr val="FEFEFE"/>
                </a:solidFill>
                <a:latin typeface="Tahoma"/>
                <a:cs typeface="Tahoma"/>
              </a:rPr>
              <a:t>para</a:t>
            </a:r>
            <a:r>
              <a:rPr sz="2850" spc="-12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2850" spc="95" dirty="0">
                <a:solidFill>
                  <a:srgbClr val="FEFEFE"/>
                </a:solidFill>
                <a:latin typeface="Tahoma"/>
                <a:cs typeface="Tahoma"/>
              </a:rPr>
              <a:t>um</a:t>
            </a:r>
            <a:r>
              <a:rPr sz="2850" spc="-12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2850" spc="110" dirty="0">
                <a:solidFill>
                  <a:srgbClr val="FEFEFE"/>
                </a:solidFill>
                <a:latin typeface="Tahoma"/>
                <a:cs typeface="Tahoma"/>
              </a:rPr>
              <a:t>mundo</a:t>
            </a:r>
            <a:r>
              <a:rPr sz="2850" spc="-12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2850" spc="155" dirty="0">
                <a:solidFill>
                  <a:srgbClr val="FEFEFE"/>
                </a:solidFill>
                <a:latin typeface="Tahoma"/>
                <a:cs typeface="Tahoma"/>
              </a:rPr>
              <a:t>de</a:t>
            </a:r>
            <a:r>
              <a:rPr sz="2850" spc="-13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2850" spc="100" dirty="0">
                <a:solidFill>
                  <a:srgbClr val="FEFEFE"/>
                </a:solidFill>
                <a:latin typeface="Tahoma"/>
                <a:cs typeface="Tahoma"/>
              </a:rPr>
              <a:t>ritmos</a:t>
            </a:r>
            <a:r>
              <a:rPr sz="2850" spc="-12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2850" spc="120" dirty="0">
                <a:solidFill>
                  <a:srgbClr val="FEFEFE"/>
                </a:solidFill>
                <a:latin typeface="Tahoma"/>
                <a:cs typeface="Tahoma"/>
              </a:rPr>
              <a:t>e</a:t>
            </a:r>
            <a:r>
              <a:rPr sz="2850" spc="-12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2850" spc="100" dirty="0" err="1">
                <a:solidFill>
                  <a:srgbClr val="FEFEFE"/>
                </a:solidFill>
                <a:latin typeface="Tahoma"/>
                <a:cs typeface="Tahoma"/>
              </a:rPr>
              <a:t>movimentos</a:t>
            </a:r>
            <a:r>
              <a:rPr sz="2850" spc="10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2850" spc="45" dirty="0" err="1">
                <a:solidFill>
                  <a:srgbClr val="FEFEFE"/>
                </a:solidFill>
                <a:latin typeface="Tahoma"/>
                <a:cs typeface="Tahoma"/>
              </a:rPr>
              <a:t>envolventes</a:t>
            </a:r>
            <a:r>
              <a:rPr lang="pt-BR" sz="2850" spc="45" dirty="0">
                <a:solidFill>
                  <a:srgbClr val="FEFEFE"/>
                </a:solidFill>
                <a:latin typeface="Tahoma"/>
                <a:cs typeface="Tahoma"/>
              </a:rPr>
              <a:t>, d</a:t>
            </a:r>
            <a:r>
              <a:rPr sz="2850" spc="120" dirty="0" err="1">
                <a:solidFill>
                  <a:srgbClr val="FEFEFE"/>
                </a:solidFill>
                <a:latin typeface="Tahoma"/>
                <a:cs typeface="Tahoma"/>
              </a:rPr>
              <a:t>esde</a:t>
            </a:r>
            <a:r>
              <a:rPr sz="2850" spc="-12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2850" spc="140" dirty="0">
                <a:solidFill>
                  <a:srgbClr val="FEFEFE"/>
                </a:solidFill>
                <a:latin typeface="Tahoma"/>
                <a:cs typeface="Tahoma"/>
              </a:rPr>
              <a:t>os</a:t>
            </a:r>
            <a:r>
              <a:rPr sz="2850" spc="-12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2850" spc="135" dirty="0">
                <a:solidFill>
                  <a:srgbClr val="FEFEFE"/>
                </a:solidFill>
                <a:latin typeface="Tahoma"/>
                <a:cs typeface="Tahoma"/>
              </a:rPr>
              <a:t>passos</a:t>
            </a:r>
            <a:r>
              <a:rPr sz="2850" spc="-12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2850" spc="85" dirty="0">
                <a:solidFill>
                  <a:srgbClr val="FEFEFE"/>
                </a:solidFill>
                <a:latin typeface="Tahoma"/>
                <a:cs typeface="Tahoma"/>
              </a:rPr>
              <a:t>sensuais</a:t>
            </a:r>
            <a:r>
              <a:rPr sz="2850" spc="-12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2850" spc="120" dirty="0">
                <a:solidFill>
                  <a:srgbClr val="FEFEFE"/>
                </a:solidFill>
                <a:latin typeface="Tahoma"/>
                <a:cs typeface="Tahoma"/>
              </a:rPr>
              <a:t>da</a:t>
            </a:r>
            <a:r>
              <a:rPr sz="2850" spc="-12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2850" spc="70" dirty="0">
                <a:solidFill>
                  <a:srgbClr val="FEFEFE"/>
                </a:solidFill>
                <a:latin typeface="Tahoma"/>
                <a:cs typeface="Tahoma"/>
              </a:rPr>
              <a:t>salsa</a:t>
            </a:r>
            <a:r>
              <a:rPr sz="2850" spc="-114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2850" spc="75" dirty="0">
                <a:solidFill>
                  <a:srgbClr val="FEFEFE"/>
                </a:solidFill>
                <a:latin typeface="Tahoma"/>
                <a:cs typeface="Tahoma"/>
              </a:rPr>
              <a:t>até </a:t>
            </a:r>
            <a:r>
              <a:rPr sz="2850" dirty="0">
                <a:solidFill>
                  <a:srgbClr val="FEFEFE"/>
                </a:solidFill>
                <a:latin typeface="Tahoma"/>
                <a:cs typeface="Tahoma"/>
              </a:rPr>
              <a:t>a</a:t>
            </a:r>
            <a:r>
              <a:rPr sz="2850" spc="-12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2850" spc="70" dirty="0">
                <a:solidFill>
                  <a:srgbClr val="FEFEFE"/>
                </a:solidFill>
                <a:latin typeface="Tahoma"/>
                <a:cs typeface="Tahoma"/>
              </a:rPr>
              <a:t>elegância</a:t>
            </a:r>
            <a:r>
              <a:rPr sz="2850" spc="-12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2850" spc="165" dirty="0">
                <a:solidFill>
                  <a:srgbClr val="FEFEFE"/>
                </a:solidFill>
                <a:latin typeface="Tahoma"/>
                <a:cs typeface="Tahoma"/>
              </a:rPr>
              <a:t>do</a:t>
            </a:r>
            <a:r>
              <a:rPr sz="2850" spc="-114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2850" dirty="0">
                <a:solidFill>
                  <a:srgbClr val="FEFEFE"/>
                </a:solidFill>
                <a:latin typeface="Tahoma"/>
                <a:cs typeface="Tahoma"/>
              </a:rPr>
              <a:t>tango,</a:t>
            </a:r>
            <a:r>
              <a:rPr sz="2850" spc="-12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2850" spc="145" dirty="0">
                <a:solidFill>
                  <a:srgbClr val="FEFEFE"/>
                </a:solidFill>
                <a:latin typeface="Tahoma"/>
                <a:cs typeface="Tahoma"/>
              </a:rPr>
              <a:t>cada</a:t>
            </a:r>
            <a:r>
              <a:rPr sz="2850" spc="-114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2850" spc="100" dirty="0">
                <a:solidFill>
                  <a:srgbClr val="FEFEFE"/>
                </a:solidFill>
                <a:latin typeface="Tahoma"/>
                <a:cs typeface="Tahoma"/>
              </a:rPr>
              <a:t>performance</a:t>
            </a:r>
            <a:r>
              <a:rPr sz="2850" spc="-12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2850" spc="120" dirty="0">
                <a:solidFill>
                  <a:srgbClr val="FEFEFE"/>
                </a:solidFill>
                <a:latin typeface="Tahoma"/>
                <a:cs typeface="Tahoma"/>
              </a:rPr>
              <a:t>é</a:t>
            </a:r>
            <a:r>
              <a:rPr sz="2850" spc="-12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2850" spc="50" dirty="0">
                <a:solidFill>
                  <a:srgbClr val="FEFEFE"/>
                </a:solidFill>
                <a:latin typeface="Tahoma"/>
                <a:cs typeface="Tahoma"/>
              </a:rPr>
              <a:t>uma </a:t>
            </a:r>
            <a:r>
              <a:rPr sz="2850" spc="125" dirty="0">
                <a:solidFill>
                  <a:srgbClr val="FEFEFE"/>
                </a:solidFill>
                <a:latin typeface="Tahoma"/>
                <a:cs typeface="Tahoma"/>
              </a:rPr>
              <a:t>celebração</a:t>
            </a:r>
            <a:r>
              <a:rPr sz="2850" spc="-12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2850" spc="120" dirty="0">
                <a:solidFill>
                  <a:srgbClr val="FEFEFE"/>
                </a:solidFill>
                <a:latin typeface="Tahoma"/>
                <a:cs typeface="Tahoma"/>
              </a:rPr>
              <a:t>da</a:t>
            </a:r>
            <a:r>
              <a:rPr sz="2850" spc="-12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2850" spc="100" dirty="0">
                <a:solidFill>
                  <a:srgbClr val="FEFEFE"/>
                </a:solidFill>
                <a:latin typeface="Tahoma"/>
                <a:cs typeface="Tahoma"/>
              </a:rPr>
              <a:t>diversidade</a:t>
            </a:r>
            <a:r>
              <a:rPr sz="2850" spc="-12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2850" spc="60" dirty="0">
                <a:solidFill>
                  <a:srgbClr val="FEFEFE"/>
                </a:solidFill>
                <a:latin typeface="Tahoma"/>
                <a:cs typeface="Tahoma"/>
              </a:rPr>
              <a:t>cultural</a:t>
            </a:r>
            <a:r>
              <a:rPr sz="2850" spc="-12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2850" spc="120" dirty="0">
                <a:solidFill>
                  <a:srgbClr val="FEFEFE"/>
                </a:solidFill>
                <a:latin typeface="Tahoma"/>
                <a:cs typeface="Tahoma"/>
              </a:rPr>
              <a:t>e</a:t>
            </a:r>
            <a:r>
              <a:rPr sz="2850" spc="-12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2850" spc="120" dirty="0">
                <a:solidFill>
                  <a:srgbClr val="FEFEFE"/>
                </a:solidFill>
                <a:latin typeface="Tahoma"/>
                <a:cs typeface="Tahoma"/>
              </a:rPr>
              <a:t>da</a:t>
            </a:r>
            <a:r>
              <a:rPr sz="2850" spc="-12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2850" spc="70" dirty="0">
                <a:solidFill>
                  <a:srgbClr val="FEFEFE"/>
                </a:solidFill>
                <a:latin typeface="Tahoma"/>
                <a:cs typeface="Tahoma"/>
              </a:rPr>
              <a:t>paixão</a:t>
            </a:r>
            <a:r>
              <a:rPr sz="2850" spc="-12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2850" spc="60" dirty="0">
                <a:solidFill>
                  <a:srgbClr val="FEFEFE"/>
                </a:solidFill>
                <a:latin typeface="Tahoma"/>
                <a:cs typeface="Tahoma"/>
              </a:rPr>
              <a:t>pela </a:t>
            </a:r>
            <a:r>
              <a:rPr sz="2850" spc="50" dirty="0">
                <a:solidFill>
                  <a:srgbClr val="FEFEFE"/>
                </a:solidFill>
                <a:latin typeface="Tahoma"/>
                <a:cs typeface="Tahoma"/>
              </a:rPr>
              <a:t>dança.</a:t>
            </a:r>
            <a:r>
              <a:rPr sz="2850" spc="-114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2850" spc="210" dirty="0">
                <a:solidFill>
                  <a:srgbClr val="FEFEFE"/>
                </a:solidFill>
                <a:latin typeface="Tahoma"/>
                <a:cs typeface="Tahoma"/>
              </a:rPr>
              <a:t>Com</a:t>
            </a:r>
            <a:r>
              <a:rPr sz="2850" spc="-114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2850" spc="80" dirty="0">
                <a:solidFill>
                  <a:srgbClr val="FEFEFE"/>
                </a:solidFill>
                <a:latin typeface="Tahoma"/>
                <a:cs typeface="Tahoma"/>
              </a:rPr>
              <a:t>coreografias</a:t>
            </a:r>
            <a:r>
              <a:rPr sz="2850" spc="-11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2850" spc="105" dirty="0">
                <a:solidFill>
                  <a:srgbClr val="FEFEFE"/>
                </a:solidFill>
                <a:latin typeface="Tahoma"/>
                <a:cs typeface="Tahoma"/>
              </a:rPr>
              <a:t>dinâmicas</a:t>
            </a:r>
            <a:r>
              <a:rPr sz="2850" spc="-114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2850" spc="70" dirty="0">
                <a:solidFill>
                  <a:srgbClr val="FEFEFE"/>
                </a:solidFill>
                <a:latin typeface="Tahoma"/>
                <a:cs typeface="Tahoma"/>
              </a:rPr>
              <a:t>e </a:t>
            </a:r>
            <a:r>
              <a:rPr sz="2850" spc="75" dirty="0">
                <a:solidFill>
                  <a:srgbClr val="FEFEFE"/>
                </a:solidFill>
                <a:latin typeface="Tahoma"/>
                <a:cs typeface="Tahoma"/>
              </a:rPr>
              <a:t>emocionantes,</a:t>
            </a:r>
            <a:r>
              <a:rPr sz="2850" spc="-114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2850" spc="130" dirty="0">
                <a:solidFill>
                  <a:srgbClr val="FEFEFE"/>
                </a:solidFill>
                <a:latin typeface="Tahoma"/>
                <a:cs typeface="Tahoma"/>
              </a:rPr>
              <a:t>este</a:t>
            </a:r>
            <a:r>
              <a:rPr sz="2850" spc="-114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2850" spc="120" dirty="0">
                <a:solidFill>
                  <a:srgbClr val="FEFEFE"/>
                </a:solidFill>
                <a:latin typeface="Tahoma"/>
                <a:cs typeface="Tahoma"/>
              </a:rPr>
              <a:t>espetáculo</a:t>
            </a:r>
            <a:r>
              <a:rPr sz="2850" spc="-11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2850" spc="100" dirty="0">
                <a:solidFill>
                  <a:srgbClr val="FEFEFE"/>
                </a:solidFill>
                <a:latin typeface="Tahoma"/>
                <a:cs typeface="Tahoma"/>
              </a:rPr>
              <a:t>cativante</a:t>
            </a:r>
            <a:r>
              <a:rPr sz="2850" spc="-114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2850" spc="114" dirty="0">
                <a:solidFill>
                  <a:srgbClr val="FEFEFE"/>
                </a:solidFill>
                <a:latin typeface="Tahoma"/>
                <a:cs typeface="Tahoma"/>
              </a:rPr>
              <a:t>promete </a:t>
            </a:r>
            <a:r>
              <a:rPr sz="2850" spc="85" dirty="0">
                <a:solidFill>
                  <a:srgbClr val="FEFEFE"/>
                </a:solidFill>
                <a:latin typeface="Tahoma"/>
                <a:cs typeface="Tahoma"/>
              </a:rPr>
              <a:t>encantar</a:t>
            </a:r>
            <a:r>
              <a:rPr sz="2850" spc="-10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2850" spc="120" dirty="0">
                <a:solidFill>
                  <a:srgbClr val="FEFEFE"/>
                </a:solidFill>
                <a:latin typeface="Tahoma"/>
                <a:cs typeface="Tahoma"/>
              </a:rPr>
              <a:t>e</a:t>
            </a:r>
            <a:r>
              <a:rPr sz="2850" spc="-10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2850" dirty="0">
                <a:solidFill>
                  <a:srgbClr val="FEFEFE"/>
                </a:solidFill>
                <a:latin typeface="Tahoma"/>
                <a:cs typeface="Tahoma"/>
              </a:rPr>
              <a:t>inspirar,</a:t>
            </a:r>
            <a:r>
              <a:rPr sz="2850" spc="-10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2850" spc="90" dirty="0">
                <a:solidFill>
                  <a:srgbClr val="FEFEFE"/>
                </a:solidFill>
                <a:latin typeface="Tahoma"/>
                <a:cs typeface="Tahoma"/>
              </a:rPr>
              <a:t>deixando</a:t>
            </a:r>
            <a:r>
              <a:rPr sz="2850" spc="-10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2850" spc="75" dirty="0">
                <a:solidFill>
                  <a:srgbClr val="FEFEFE"/>
                </a:solidFill>
                <a:latin typeface="Tahoma"/>
                <a:cs typeface="Tahoma"/>
              </a:rPr>
              <a:t>uma</a:t>
            </a:r>
            <a:r>
              <a:rPr sz="2850" spc="-10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2850" spc="110" dirty="0">
                <a:solidFill>
                  <a:srgbClr val="FEFEFE"/>
                </a:solidFill>
                <a:latin typeface="Tahoma"/>
                <a:cs typeface="Tahoma"/>
              </a:rPr>
              <a:t>marca</a:t>
            </a:r>
            <a:r>
              <a:rPr sz="2850" spc="-10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2850" spc="65" dirty="0">
                <a:solidFill>
                  <a:srgbClr val="FEFEFE"/>
                </a:solidFill>
                <a:latin typeface="Tahoma"/>
                <a:cs typeface="Tahoma"/>
              </a:rPr>
              <a:t>duradoura </a:t>
            </a:r>
            <a:r>
              <a:rPr sz="2850" spc="140" dirty="0">
                <a:solidFill>
                  <a:srgbClr val="FEFEFE"/>
                </a:solidFill>
                <a:latin typeface="Tahoma"/>
                <a:cs typeface="Tahoma"/>
              </a:rPr>
              <a:t>em</a:t>
            </a:r>
            <a:r>
              <a:rPr sz="2850" spc="-12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2850" spc="150" dirty="0">
                <a:solidFill>
                  <a:srgbClr val="FEFEFE"/>
                </a:solidFill>
                <a:latin typeface="Tahoma"/>
                <a:cs typeface="Tahoma"/>
              </a:rPr>
              <a:t>todos</a:t>
            </a:r>
            <a:r>
              <a:rPr sz="2850" spc="-12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2850" spc="140" dirty="0">
                <a:solidFill>
                  <a:srgbClr val="FEFEFE"/>
                </a:solidFill>
                <a:latin typeface="Tahoma"/>
                <a:cs typeface="Tahoma"/>
              </a:rPr>
              <a:t>os</a:t>
            </a:r>
            <a:r>
              <a:rPr sz="2850" spc="-12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2850" spc="95" dirty="0">
                <a:solidFill>
                  <a:srgbClr val="FEFEFE"/>
                </a:solidFill>
                <a:latin typeface="Tahoma"/>
                <a:cs typeface="Tahoma"/>
              </a:rPr>
              <a:t>corações.</a:t>
            </a:r>
            <a:r>
              <a:rPr sz="2850" spc="-12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2850" spc="120" dirty="0">
                <a:solidFill>
                  <a:srgbClr val="FEFEFE"/>
                </a:solidFill>
                <a:latin typeface="Tahoma"/>
                <a:cs typeface="Tahoma"/>
              </a:rPr>
              <a:t>Prepare-</a:t>
            </a:r>
            <a:r>
              <a:rPr sz="2850" spc="130" dirty="0">
                <a:solidFill>
                  <a:srgbClr val="FEFEFE"/>
                </a:solidFill>
                <a:latin typeface="Tahoma"/>
                <a:cs typeface="Tahoma"/>
              </a:rPr>
              <a:t>se</a:t>
            </a:r>
            <a:r>
              <a:rPr sz="2850" spc="-12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2850" spc="70" dirty="0">
                <a:solidFill>
                  <a:srgbClr val="FEFEFE"/>
                </a:solidFill>
                <a:latin typeface="Tahoma"/>
                <a:cs typeface="Tahoma"/>
              </a:rPr>
              <a:t>para</a:t>
            </a:r>
            <a:r>
              <a:rPr sz="2850" spc="-12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2850" spc="90" dirty="0">
                <a:solidFill>
                  <a:srgbClr val="FEFEFE"/>
                </a:solidFill>
                <a:latin typeface="Tahoma"/>
                <a:cs typeface="Tahoma"/>
              </a:rPr>
              <a:t>ser</a:t>
            </a:r>
            <a:r>
              <a:rPr sz="2850" spc="-12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2850" spc="75" dirty="0">
                <a:solidFill>
                  <a:srgbClr val="FEFEFE"/>
                </a:solidFill>
                <a:latin typeface="Tahoma"/>
                <a:cs typeface="Tahoma"/>
              </a:rPr>
              <a:t>levado </a:t>
            </a:r>
            <a:r>
              <a:rPr sz="2850" spc="110" dirty="0">
                <a:solidFill>
                  <a:srgbClr val="FEFEFE"/>
                </a:solidFill>
                <a:latin typeface="Tahoma"/>
                <a:cs typeface="Tahoma"/>
              </a:rPr>
              <a:t>por</a:t>
            </a:r>
            <a:r>
              <a:rPr sz="2850" spc="-12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2850" spc="75" dirty="0">
                <a:solidFill>
                  <a:srgbClr val="FEFEFE"/>
                </a:solidFill>
                <a:latin typeface="Tahoma"/>
                <a:cs typeface="Tahoma"/>
              </a:rPr>
              <a:t>uma</a:t>
            </a:r>
            <a:r>
              <a:rPr sz="2850" spc="-12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2850" spc="45" dirty="0">
                <a:solidFill>
                  <a:srgbClr val="FEFEFE"/>
                </a:solidFill>
                <a:latin typeface="Tahoma"/>
                <a:cs typeface="Tahoma"/>
              </a:rPr>
              <a:t>jornada</a:t>
            </a:r>
            <a:r>
              <a:rPr sz="2850" spc="-12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2850" spc="85" dirty="0">
                <a:solidFill>
                  <a:srgbClr val="FEFEFE"/>
                </a:solidFill>
                <a:latin typeface="Tahoma"/>
                <a:cs typeface="Tahoma"/>
              </a:rPr>
              <a:t>única</a:t>
            </a:r>
            <a:r>
              <a:rPr sz="2850" spc="-12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2850" spc="75" dirty="0">
                <a:solidFill>
                  <a:srgbClr val="FEFEFE"/>
                </a:solidFill>
                <a:latin typeface="Tahoma"/>
                <a:cs typeface="Tahoma"/>
              </a:rPr>
              <a:t>através</a:t>
            </a:r>
            <a:r>
              <a:rPr sz="2850" spc="-12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2850" spc="120" dirty="0">
                <a:solidFill>
                  <a:srgbClr val="FEFEFE"/>
                </a:solidFill>
                <a:latin typeface="Tahoma"/>
                <a:cs typeface="Tahoma"/>
              </a:rPr>
              <a:t>da</a:t>
            </a:r>
            <a:r>
              <a:rPr sz="2850" spc="-12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2850" spc="50" dirty="0">
                <a:solidFill>
                  <a:srgbClr val="FEFEFE"/>
                </a:solidFill>
                <a:latin typeface="Tahoma"/>
                <a:cs typeface="Tahoma"/>
              </a:rPr>
              <a:t>magia</a:t>
            </a:r>
            <a:r>
              <a:rPr sz="2850" spc="-12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2850" spc="120" dirty="0">
                <a:solidFill>
                  <a:srgbClr val="FEFEFE"/>
                </a:solidFill>
                <a:latin typeface="Tahoma"/>
                <a:cs typeface="Tahoma"/>
              </a:rPr>
              <a:t>da</a:t>
            </a:r>
            <a:r>
              <a:rPr sz="2850" spc="-12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2850" spc="110" dirty="0">
                <a:solidFill>
                  <a:srgbClr val="FEFEFE"/>
                </a:solidFill>
                <a:latin typeface="Tahoma"/>
                <a:cs typeface="Tahoma"/>
              </a:rPr>
              <a:t>dança </a:t>
            </a:r>
            <a:r>
              <a:rPr sz="2850" spc="155" dirty="0">
                <a:solidFill>
                  <a:srgbClr val="FEFEFE"/>
                </a:solidFill>
                <a:latin typeface="Tahoma"/>
                <a:cs typeface="Tahoma"/>
              </a:rPr>
              <a:t>de</a:t>
            </a:r>
            <a:r>
              <a:rPr sz="2850" spc="-13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2850" spc="-10" dirty="0">
                <a:solidFill>
                  <a:srgbClr val="FEFEFE"/>
                </a:solidFill>
                <a:latin typeface="Tahoma"/>
                <a:cs typeface="Tahoma"/>
              </a:rPr>
              <a:t>salão.</a:t>
            </a:r>
            <a:endParaRPr sz="285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76" y="8606300"/>
            <a:ext cx="6010910" cy="1680845"/>
          </a:xfrm>
          <a:custGeom>
            <a:avLst/>
            <a:gdLst/>
            <a:ahLst/>
            <a:cxnLst/>
            <a:rect l="l" t="t" r="r" b="b"/>
            <a:pathLst>
              <a:path w="6010910" h="1680845">
                <a:moveTo>
                  <a:pt x="3474991" y="1217751"/>
                </a:moveTo>
                <a:lnTo>
                  <a:pt x="2924836" y="1043934"/>
                </a:lnTo>
                <a:lnTo>
                  <a:pt x="3075790" y="1011714"/>
                </a:lnTo>
                <a:lnTo>
                  <a:pt x="3126783" y="1001187"/>
                </a:lnTo>
                <a:lnTo>
                  <a:pt x="3387414" y="950344"/>
                </a:lnTo>
                <a:lnTo>
                  <a:pt x="3404786" y="955832"/>
                </a:lnTo>
                <a:lnTo>
                  <a:pt x="3427101" y="949564"/>
                </a:lnTo>
                <a:lnTo>
                  <a:pt x="3464496" y="961378"/>
                </a:lnTo>
                <a:lnTo>
                  <a:pt x="3570013" y="954759"/>
                </a:lnTo>
                <a:lnTo>
                  <a:pt x="3603912" y="952150"/>
                </a:lnTo>
                <a:lnTo>
                  <a:pt x="3739261" y="954956"/>
                </a:lnTo>
                <a:lnTo>
                  <a:pt x="3781673" y="968356"/>
                </a:lnTo>
                <a:lnTo>
                  <a:pt x="3935184" y="976900"/>
                </a:lnTo>
                <a:lnTo>
                  <a:pt x="3989790" y="967515"/>
                </a:lnTo>
                <a:lnTo>
                  <a:pt x="4286391" y="981311"/>
                </a:lnTo>
                <a:lnTo>
                  <a:pt x="4408505" y="979935"/>
                </a:lnTo>
                <a:lnTo>
                  <a:pt x="4445709" y="991689"/>
                </a:lnTo>
                <a:lnTo>
                  <a:pt x="4593108" y="998302"/>
                </a:lnTo>
                <a:lnTo>
                  <a:pt x="5707068" y="1350248"/>
                </a:lnTo>
                <a:lnTo>
                  <a:pt x="5785410" y="1401637"/>
                </a:lnTo>
                <a:lnTo>
                  <a:pt x="5818737" y="1438804"/>
                </a:lnTo>
                <a:lnTo>
                  <a:pt x="5850278" y="1475407"/>
                </a:lnTo>
                <a:lnTo>
                  <a:pt x="5910527" y="1547717"/>
                </a:lnTo>
                <a:lnTo>
                  <a:pt x="5944987" y="1585242"/>
                </a:lnTo>
                <a:lnTo>
                  <a:pt x="5975445" y="1634821"/>
                </a:lnTo>
                <a:lnTo>
                  <a:pt x="6010762" y="1672617"/>
                </a:lnTo>
                <a:lnTo>
                  <a:pt x="5928384" y="1673228"/>
                </a:lnTo>
                <a:lnTo>
                  <a:pt x="5393512" y="1504239"/>
                </a:lnTo>
                <a:lnTo>
                  <a:pt x="5338742" y="1500254"/>
                </a:lnTo>
                <a:lnTo>
                  <a:pt x="4559913" y="1254190"/>
                </a:lnTo>
                <a:lnTo>
                  <a:pt x="4352068" y="1241799"/>
                </a:lnTo>
                <a:lnTo>
                  <a:pt x="4314288" y="1243181"/>
                </a:lnTo>
                <a:lnTo>
                  <a:pt x="4275146" y="1244133"/>
                </a:lnTo>
                <a:lnTo>
                  <a:pt x="4239389" y="1232836"/>
                </a:lnTo>
                <a:lnTo>
                  <a:pt x="4200285" y="1233800"/>
                </a:lnTo>
                <a:lnTo>
                  <a:pt x="4028408" y="1232772"/>
                </a:lnTo>
                <a:lnTo>
                  <a:pt x="3972099" y="1241620"/>
                </a:lnTo>
                <a:lnTo>
                  <a:pt x="3758181" y="1227309"/>
                </a:lnTo>
                <a:lnTo>
                  <a:pt x="3679082" y="1202319"/>
                </a:lnTo>
                <a:lnTo>
                  <a:pt x="3667292" y="1211913"/>
                </a:lnTo>
                <a:lnTo>
                  <a:pt x="3621882" y="1210885"/>
                </a:lnTo>
                <a:lnTo>
                  <a:pt x="3571116" y="1221483"/>
                </a:lnTo>
                <a:lnTo>
                  <a:pt x="3474991" y="1217751"/>
                </a:lnTo>
                <a:close/>
              </a:path>
              <a:path w="6010910" h="1680845">
                <a:moveTo>
                  <a:pt x="5681251" y="1675061"/>
                </a:moveTo>
                <a:lnTo>
                  <a:pt x="5649028" y="1638243"/>
                </a:lnTo>
                <a:lnTo>
                  <a:pt x="5637205" y="1621188"/>
                </a:lnTo>
                <a:lnTo>
                  <a:pt x="5601924" y="1610042"/>
                </a:lnTo>
                <a:lnTo>
                  <a:pt x="5588140" y="1592368"/>
                </a:lnTo>
                <a:lnTo>
                  <a:pt x="5541760" y="1564396"/>
                </a:lnTo>
                <a:lnTo>
                  <a:pt x="5440550" y="1532420"/>
                </a:lnTo>
                <a:lnTo>
                  <a:pt x="5393512" y="1504239"/>
                </a:lnTo>
                <a:lnTo>
                  <a:pt x="5928384" y="1673228"/>
                </a:lnTo>
                <a:lnTo>
                  <a:pt x="5681251" y="1675061"/>
                </a:lnTo>
                <a:close/>
              </a:path>
              <a:path w="6010910" h="1680845">
                <a:moveTo>
                  <a:pt x="7044" y="1680381"/>
                </a:moveTo>
                <a:lnTo>
                  <a:pt x="737" y="1665069"/>
                </a:lnTo>
                <a:lnTo>
                  <a:pt x="0" y="972260"/>
                </a:lnTo>
                <a:lnTo>
                  <a:pt x="25736" y="940435"/>
                </a:lnTo>
                <a:lnTo>
                  <a:pt x="62904" y="912222"/>
                </a:lnTo>
                <a:lnTo>
                  <a:pt x="105215" y="885633"/>
                </a:lnTo>
                <a:lnTo>
                  <a:pt x="151528" y="860309"/>
                </a:lnTo>
                <a:lnTo>
                  <a:pt x="200077" y="835691"/>
                </a:lnTo>
                <a:lnTo>
                  <a:pt x="250402" y="811635"/>
                </a:lnTo>
                <a:lnTo>
                  <a:pt x="298215" y="800103"/>
                </a:lnTo>
                <a:lnTo>
                  <a:pt x="346881" y="788841"/>
                </a:lnTo>
                <a:lnTo>
                  <a:pt x="399765" y="765593"/>
                </a:lnTo>
                <a:lnTo>
                  <a:pt x="497211" y="743105"/>
                </a:lnTo>
                <a:lnTo>
                  <a:pt x="506753" y="732801"/>
                </a:lnTo>
                <a:lnTo>
                  <a:pt x="529448" y="726653"/>
                </a:lnTo>
                <a:lnTo>
                  <a:pt x="513953" y="681801"/>
                </a:lnTo>
                <a:lnTo>
                  <a:pt x="494940" y="635837"/>
                </a:lnTo>
                <a:lnTo>
                  <a:pt x="472979" y="588943"/>
                </a:lnTo>
                <a:lnTo>
                  <a:pt x="444814" y="553407"/>
                </a:lnTo>
                <a:lnTo>
                  <a:pt x="418667" y="505190"/>
                </a:lnTo>
                <a:lnTo>
                  <a:pt x="387456" y="468691"/>
                </a:lnTo>
                <a:lnTo>
                  <a:pt x="351773" y="430780"/>
                </a:lnTo>
                <a:lnTo>
                  <a:pt x="314868" y="392483"/>
                </a:lnTo>
                <a:lnTo>
                  <a:pt x="230246" y="339109"/>
                </a:lnTo>
                <a:lnTo>
                  <a:pt x="754" y="266604"/>
                </a:lnTo>
                <a:lnTo>
                  <a:pt x="31" y="0"/>
                </a:lnTo>
                <a:lnTo>
                  <a:pt x="391847" y="123790"/>
                </a:lnTo>
                <a:lnTo>
                  <a:pt x="431793" y="149730"/>
                </a:lnTo>
                <a:lnTo>
                  <a:pt x="469941" y="175101"/>
                </a:lnTo>
                <a:lnTo>
                  <a:pt x="502738" y="212100"/>
                </a:lnTo>
                <a:lnTo>
                  <a:pt x="534284" y="248705"/>
                </a:lnTo>
                <a:lnTo>
                  <a:pt x="569237" y="286385"/>
                </a:lnTo>
                <a:lnTo>
                  <a:pt x="602995" y="323688"/>
                </a:lnTo>
                <a:lnTo>
                  <a:pt x="631981" y="372803"/>
                </a:lnTo>
                <a:lnTo>
                  <a:pt x="664097" y="409587"/>
                </a:lnTo>
                <a:lnTo>
                  <a:pt x="691939" y="458340"/>
                </a:lnTo>
                <a:lnTo>
                  <a:pt x="711075" y="477704"/>
                </a:lnTo>
                <a:lnTo>
                  <a:pt x="724538" y="508595"/>
                </a:lnTo>
                <a:lnTo>
                  <a:pt x="737189" y="539230"/>
                </a:lnTo>
                <a:lnTo>
                  <a:pt x="750061" y="569934"/>
                </a:lnTo>
                <a:lnTo>
                  <a:pt x="757918" y="599054"/>
                </a:lnTo>
                <a:lnTo>
                  <a:pt x="769616" y="616069"/>
                </a:lnTo>
                <a:lnTo>
                  <a:pt x="789593" y="662336"/>
                </a:lnTo>
                <a:lnTo>
                  <a:pt x="1615774" y="923361"/>
                </a:lnTo>
                <a:lnTo>
                  <a:pt x="1558386" y="931867"/>
                </a:lnTo>
                <a:lnTo>
                  <a:pt x="1507290" y="915724"/>
                </a:lnTo>
                <a:lnTo>
                  <a:pt x="1451269" y="911343"/>
                </a:lnTo>
                <a:lnTo>
                  <a:pt x="1349500" y="879190"/>
                </a:lnTo>
                <a:lnTo>
                  <a:pt x="1243598" y="872369"/>
                </a:lnTo>
                <a:lnTo>
                  <a:pt x="1187699" y="881346"/>
                </a:lnTo>
                <a:lnTo>
                  <a:pt x="1135977" y="878324"/>
                </a:lnTo>
                <a:lnTo>
                  <a:pt x="1110361" y="883549"/>
                </a:lnTo>
                <a:lnTo>
                  <a:pt x="1088206" y="876550"/>
                </a:lnTo>
                <a:lnTo>
                  <a:pt x="1062295" y="881682"/>
                </a:lnTo>
                <a:lnTo>
                  <a:pt x="1036890" y="886974"/>
                </a:lnTo>
                <a:lnTo>
                  <a:pt x="938473" y="895837"/>
                </a:lnTo>
                <a:lnTo>
                  <a:pt x="906410" y="899026"/>
                </a:lnTo>
                <a:lnTo>
                  <a:pt x="897833" y="909635"/>
                </a:lnTo>
                <a:lnTo>
                  <a:pt x="894263" y="908507"/>
                </a:lnTo>
                <a:lnTo>
                  <a:pt x="888859" y="920118"/>
                </a:lnTo>
                <a:lnTo>
                  <a:pt x="886257" y="932615"/>
                </a:lnTo>
                <a:lnTo>
                  <a:pt x="897706" y="976188"/>
                </a:lnTo>
                <a:lnTo>
                  <a:pt x="898716" y="1029782"/>
                </a:lnTo>
                <a:lnTo>
                  <a:pt x="896495" y="1055718"/>
                </a:lnTo>
                <a:lnTo>
                  <a:pt x="628428" y="971025"/>
                </a:lnTo>
                <a:lnTo>
                  <a:pt x="615256" y="980182"/>
                </a:lnTo>
                <a:lnTo>
                  <a:pt x="605947" y="977241"/>
                </a:lnTo>
                <a:lnTo>
                  <a:pt x="592920" y="986444"/>
                </a:lnTo>
                <a:lnTo>
                  <a:pt x="583899" y="983594"/>
                </a:lnTo>
                <a:lnTo>
                  <a:pt x="525338" y="1005048"/>
                </a:lnTo>
                <a:lnTo>
                  <a:pt x="498230" y="1009803"/>
                </a:lnTo>
                <a:lnTo>
                  <a:pt x="471653" y="1014725"/>
                </a:lnTo>
                <a:lnTo>
                  <a:pt x="421293" y="1038770"/>
                </a:lnTo>
                <a:lnTo>
                  <a:pt x="374922" y="1050757"/>
                </a:lnTo>
                <a:lnTo>
                  <a:pt x="324943" y="1074923"/>
                </a:lnTo>
                <a:lnTo>
                  <a:pt x="279066" y="1087066"/>
                </a:lnTo>
                <a:lnTo>
                  <a:pt x="229695" y="1111424"/>
                </a:lnTo>
                <a:lnTo>
                  <a:pt x="202057" y="1142649"/>
                </a:lnTo>
                <a:lnTo>
                  <a:pt x="182359" y="1189700"/>
                </a:lnTo>
                <a:lnTo>
                  <a:pt x="168990" y="1238752"/>
                </a:lnTo>
                <a:lnTo>
                  <a:pt x="163786" y="1277064"/>
                </a:lnTo>
                <a:lnTo>
                  <a:pt x="159072" y="1328850"/>
                </a:lnTo>
                <a:lnTo>
                  <a:pt x="162475" y="1369881"/>
                </a:lnTo>
                <a:lnTo>
                  <a:pt x="166318" y="1424370"/>
                </a:lnTo>
                <a:lnTo>
                  <a:pt x="181254" y="1469046"/>
                </a:lnTo>
                <a:lnTo>
                  <a:pt x="207306" y="1503914"/>
                </a:lnTo>
                <a:lnTo>
                  <a:pt x="241857" y="1528149"/>
                </a:lnTo>
                <a:lnTo>
                  <a:pt x="278461" y="1553032"/>
                </a:lnTo>
                <a:lnTo>
                  <a:pt x="633493" y="1665201"/>
                </a:lnTo>
                <a:lnTo>
                  <a:pt x="623789" y="1675454"/>
                </a:lnTo>
                <a:lnTo>
                  <a:pt x="7044" y="1680381"/>
                </a:lnTo>
                <a:close/>
              </a:path>
              <a:path w="6010910" h="1680845">
                <a:moveTo>
                  <a:pt x="2576766" y="920646"/>
                </a:moveTo>
                <a:lnTo>
                  <a:pt x="2153507" y="786921"/>
                </a:lnTo>
                <a:lnTo>
                  <a:pt x="2204362" y="789670"/>
                </a:lnTo>
                <a:lnTo>
                  <a:pt x="2533564" y="893678"/>
                </a:lnTo>
                <a:lnTo>
                  <a:pt x="2576766" y="920646"/>
                </a:lnTo>
                <a:close/>
              </a:path>
              <a:path w="6010910" h="1680845">
                <a:moveTo>
                  <a:pt x="2730747" y="969295"/>
                </a:moveTo>
                <a:lnTo>
                  <a:pt x="2576766" y="920646"/>
                </a:lnTo>
                <a:lnTo>
                  <a:pt x="2683330" y="940995"/>
                </a:lnTo>
                <a:lnTo>
                  <a:pt x="2730747" y="969295"/>
                </a:lnTo>
                <a:close/>
              </a:path>
              <a:path w="6010910" h="1680845">
                <a:moveTo>
                  <a:pt x="1615774" y="923361"/>
                </a:moveTo>
                <a:lnTo>
                  <a:pt x="789593" y="662336"/>
                </a:lnTo>
                <a:lnTo>
                  <a:pt x="815756" y="657284"/>
                </a:lnTo>
                <a:lnTo>
                  <a:pt x="841000" y="651940"/>
                </a:lnTo>
                <a:lnTo>
                  <a:pt x="865056" y="646222"/>
                </a:lnTo>
                <a:lnTo>
                  <a:pt x="887659" y="640045"/>
                </a:lnTo>
                <a:lnTo>
                  <a:pt x="935309" y="628462"/>
                </a:lnTo>
                <a:lnTo>
                  <a:pt x="985689" y="617741"/>
                </a:lnTo>
                <a:lnTo>
                  <a:pt x="1130854" y="623648"/>
                </a:lnTo>
                <a:lnTo>
                  <a:pt x="1181783" y="626420"/>
                </a:lnTo>
                <a:lnTo>
                  <a:pt x="1236886" y="617192"/>
                </a:lnTo>
                <a:lnTo>
                  <a:pt x="1392446" y="626383"/>
                </a:lnTo>
                <a:lnTo>
                  <a:pt x="1466375" y="649741"/>
                </a:lnTo>
                <a:lnTo>
                  <a:pt x="1507817" y="649515"/>
                </a:lnTo>
                <a:lnTo>
                  <a:pt x="1581637" y="672838"/>
                </a:lnTo>
                <a:lnTo>
                  <a:pt x="1595844" y="664008"/>
                </a:lnTo>
                <a:lnTo>
                  <a:pt x="1640393" y="664764"/>
                </a:lnTo>
                <a:lnTo>
                  <a:pt x="1690051" y="653815"/>
                </a:lnTo>
                <a:lnTo>
                  <a:pt x="1736996" y="655328"/>
                </a:lnTo>
                <a:lnTo>
                  <a:pt x="2781180" y="985229"/>
                </a:lnTo>
                <a:lnTo>
                  <a:pt x="2826433" y="1012845"/>
                </a:lnTo>
                <a:lnTo>
                  <a:pt x="3474991" y="1217751"/>
                </a:lnTo>
                <a:lnTo>
                  <a:pt x="3379783" y="1214308"/>
                </a:lnTo>
                <a:lnTo>
                  <a:pt x="3330583" y="1225401"/>
                </a:lnTo>
                <a:lnTo>
                  <a:pt x="3286109" y="1224669"/>
                </a:lnTo>
                <a:lnTo>
                  <a:pt x="3095958" y="1271143"/>
                </a:lnTo>
                <a:lnTo>
                  <a:pt x="3113408" y="1329931"/>
                </a:lnTo>
                <a:lnTo>
                  <a:pt x="3126349" y="1360657"/>
                </a:lnTo>
                <a:lnTo>
                  <a:pt x="1719942" y="916316"/>
                </a:lnTo>
                <a:lnTo>
                  <a:pt x="1692534" y="920975"/>
                </a:lnTo>
                <a:lnTo>
                  <a:pt x="1667712" y="926452"/>
                </a:lnTo>
                <a:lnTo>
                  <a:pt x="1615774" y="923361"/>
                </a:lnTo>
                <a:close/>
              </a:path>
              <a:path w="6010910" h="1680845">
                <a:moveTo>
                  <a:pt x="2294956" y="1670693"/>
                </a:moveTo>
                <a:lnTo>
                  <a:pt x="2307110" y="1634577"/>
                </a:lnTo>
                <a:lnTo>
                  <a:pt x="2317945" y="1598044"/>
                </a:lnTo>
                <a:lnTo>
                  <a:pt x="2325342" y="1573743"/>
                </a:lnTo>
                <a:lnTo>
                  <a:pt x="2333556" y="1549701"/>
                </a:lnTo>
                <a:lnTo>
                  <a:pt x="2337497" y="1537627"/>
                </a:lnTo>
                <a:lnTo>
                  <a:pt x="2341439" y="1525554"/>
                </a:lnTo>
                <a:lnTo>
                  <a:pt x="2345380" y="1513480"/>
                </a:lnTo>
                <a:lnTo>
                  <a:pt x="2363150" y="1452501"/>
                </a:lnTo>
                <a:lnTo>
                  <a:pt x="2384198" y="1405876"/>
                </a:lnTo>
                <a:lnTo>
                  <a:pt x="2411057" y="1361086"/>
                </a:lnTo>
                <a:lnTo>
                  <a:pt x="2439513" y="1330120"/>
                </a:lnTo>
                <a:lnTo>
                  <a:pt x="2473006" y="1300746"/>
                </a:lnTo>
                <a:lnTo>
                  <a:pt x="2511149" y="1272841"/>
                </a:lnTo>
                <a:lnTo>
                  <a:pt x="2534689" y="1253640"/>
                </a:lnTo>
                <a:lnTo>
                  <a:pt x="2557661" y="1234260"/>
                </a:lnTo>
                <a:lnTo>
                  <a:pt x="2581104" y="1215030"/>
                </a:lnTo>
                <a:lnTo>
                  <a:pt x="2606061" y="1196277"/>
                </a:lnTo>
                <a:lnTo>
                  <a:pt x="3126349" y="1360657"/>
                </a:lnTo>
                <a:lnTo>
                  <a:pt x="3132819" y="1376020"/>
                </a:lnTo>
                <a:lnTo>
                  <a:pt x="3147425" y="1433910"/>
                </a:lnTo>
                <a:lnTo>
                  <a:pt x="3165764" y="1479660"/>
                </a:lnTo>
                <a:lnTo>
                  <a:pt x="2831723" y="1374123"/>
                </a:lnTo>
                <a:lnTo>
                  <a:pt x="2802208" y="1378117"/>
                </a:lnTo>
                <a:lnTo>
                  <a:pt x="2768625" y="1394144"/>
                </a:lnTo>
                <a:lnTo>
                  <a:pt x="2747413" y="1414080"/>
                </a:lnTo>
                <a:lnTo>
                  <a:pt x="2725838" y="1433901"/>
                </a:lnTo>
                <a:lnTo>
                  <a:pt x="2707555" y="1441443"/>
                </a:lnTo>
                <a:lnTo>
                  <a:pt x="2684739" y="1460873"/>
                </a:lnTo>
                <a:lnTo>
                  <a:pt x="2648658" y="1489429"/>
                </a:lnTo>
                <a:lnTo>
                  <a:pt x="2620122" y="1520370"/>
                </a:lnTo>
                <a:lnTo>
                  <a:pt x="2596210" y="1566090"/>
                </a:lnTo>
                <a:lnTo>
                  <a:pt x="2585482" y="1602657"/>
                </a:lnTo>
                <a:lnTo>
                  <a:pt x="2579385" y="1627368"/>
                </a:lnTo>
                <a:lnTo>
                  <a:pt x="2571772" y="1651601"/>
                </a:lnTo>
                <a:lnTo>
                  <a:pt x="2564180" y="1673530"/>
                </a:lnTo>
                <a:lnTo>
                  <a:pt x="2294956" y="1670693"/>
                </a:lnTo>
                <a:close/>
              </a:path>
              <a:path w="6010910" h="1680845">
                <a:moveTo>
                  <a:pt x="2856511" y="1676611"/>
                </a:moveTo>
                <a:lnTo>
                  <a:pt x="2904386" y="1676774"/>
                </a:lnTo>
                <a:lnTo>
                  <a:pt x="2913275" y="1639627"/>
                </a:lnTo>
                <a:lnTo>
                  <a:pt x="2916134" y="1587255"/>
                </a:lnTo>
                <a:lnTo>
                  <a:pt x="2913686" y="1559844"/>
                </a:lnTo>
                <a:lnTo>
                  <a:pt x="2909680" y="1518622"/>
                </a:lnTo>
                <a:lnTo>
                  <a:pt x="2899378" y="1488729"/>
                </a:lnTo>
                <a:lnTo>
                  <a:pt x="2887709" y="1458405"/>
                </a:lnTo>
                <a:lnTo>
                  <a:pt x="2875776" y="1427997"/>
                </a:lnTo>
                <a:lnTo>
                  <a:pt x="2858390" y="1382548"/>
                </a:lnTo>
                <a:lnTo>
                  <a:pt x="3165764" y="1479660"/>
                </a:lnTo>
                <a:lnTo>
                  <a:pt x="3176956" y="1536471"/>
                </a:lnTo>
                <a:lnTo>
                  <a:pt x="3179421" y="1590525"/>
                </a:lnTo>
                <a:lnTo>
                  <a:pt x="3175021" y="1642410"/>
                </a:lnTo>
                <a:lnTo>
                  <a:pt x="3167166" y="1679885"/>
                </a:lnTo>
                <a:lnTo>
                  <a:pt x="2856511" y="1676611"/>
                </a:lnTo>
                <a:close/>
              </a:path>
              <a:path w="6010910" h="1680845">
                <a:moveTo>
                  <a:pt x="633493" y="1665201"/>
                </a:moveTo>
                <a:lnTo>
                  <a:pt x="278461" y="1553032"/>
                </a:lnTo>
                <a:lnTo>
                  <a:pt x="322154" y="1553518"/>
                </a:lnTo>
                <a:lnTo>
                  <a:pt x="366490" y="1540888"/>
                </a:lnTo>
                <a:lnTo>
                  <a:pt x="409244" y="1514439"/>
                </a:lnTo>
                <a:lnTo>
                  <a:pt x="448440" y="1486867"/>
                </a:lnTo>
                <a:lnTo>
                  <a:pt x="483164" y="1457881"/>
                </a:lnTo>
                <a:lnTo>
                  <a:pt x="512502" y="1427194"/>
                </a:lnTo>
                <a:lnTo>
                  <a:pt x="539366" y="1382406"/>
                </a:lnTo>
                <a:lnTo>
                  <a:pt x="555191" y="1347450"/>
                </a:lnTo>
                <a:lnTo>
                  <a:pt x="571177" y="1299225"/>
                </a:lnTo>
                <a:lnTo>
                  <a:pt x="579020" y="1275065"/>
                </a:lnTo>
                <a:lnTo>
                  <a:pt x="582941" y="1262986"/>
                </a:lnTo>
                <a:lnTo>
                  <a:pt x="586863" y="1250906"/>
                </a:lnTo>
                <a:lnTo>
                  <a:pt x="590784" y="1238826"/>
                </a:lnTo>
                <a:lnTo>
                  <a:pt x="605365" y="1190157"/>
                </a:lnTo>
                <a:lnTo>
                  <a:pt x="617749" y="1140795"/>
                </a:lnTo>
                <a:lnTo>
                  <a:pt x="626983" y="1103756"/>
                </a:lnTo>
                <a:lnTo>
                  <a:pt x="634910" y="1066304"/>
                </a:lnTo>
                <a:lnTo>
                  <a:pt x="639796" y="1014573"/>
                </a:lnTo>
                <a:lnTo>
                  <a:pt x="628428" y="971025"/>
                </a:lnTo>
                <a:lnTo>
                  <a:pt x="896495" y="1055718"/>
                </a:lnTo>
                <a:lnTo>
                  <a:pt x="885543" y="1132171"/>
                </a:lnTo>
                <a:lnTo>
                  <a:pt x="873685" y="1181699"/>
                </a:lnTo>
                <a:lnTo>
                  <a:pt x="859862" y="1230607"/>
                </a:lnTo>
                <a:lnTo>
                  <a:pt x="845235" y="1279261"/>
                </a:lnTo>
                <a:lnTo>
                  <a:pt x="830968" y="1328029"/>
                </a:lnTo>
                <a:lnTo>
                  <a:pt x="819926" y="1364496"/>
                </a:lnTo>
                <a:lnTo>
                  <a:pt x="807665" y="1400579"/>
                </a:lnTo>
                <a:lnTo>
                  <a:pt x="794678" y="1436432"/>
                </a:lnTo>
                <a:lnTo>
                  <a:pt x="781455" y="1472211"/>
                </a:lnTo>
                <a:lnTo>
                  <a:pt x="761195" y="1519085"/>
                </a:lnTo>
                <a:lnTo>
                  <a:pt x="739456" y="1552173"/>
                </a:lnTo>
                <a:lnTo>
                  <a:pt x="709047" y="1595841"/>
                </a:lnTo>
                <a:lnTo>
                  <a:pt x="678083" y="1626014"/>
                </a:lnTo>
                <a:lnTo>
                  <a:pt x="643197" y="1654948"/>
                </a:lnTo>
                <a:lnTo>
                  <a:pt x="633493" y="1665201"/>
                </a:lnTo>
                <a:close/>
              </a:path>
              <a:path w="6010910" h="1680845">
                <a:moveTo>
                  <a:pt x="2563459" y="1675612"/>
                </a:moveTo>
                <a:lnTo>
                  <a:pt x="2564180" y="1673530"/>
                </a:lnTo>
                <a:lnTo>
                  <a:pt x="2856511" y="1676611"/>
                </a:lnTo>
                <a:lnTo>
                  <a:pt x="2563459" y="16756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703195" cy="1081405"/>
          </a:xfrm>
          <a:custGeom>
            <a:avLst/>
            <a:gdLst/>
            <a:ahLst/>
            <a:cxnLst/>
            <a:rect l="l" t="t" r="r" b="b"/>
            <a:pathLst>
              <a:path w="2703195" h="1081405">
                <a:moveTo>
                  <a:pt x="2442365" y="151247"/>
                </a:moveTo>
                <a:lnTo>
                  <a:pt x="1504968" y="384911"/>
                </a:lnTo>
                <a:lnTo>
                  <a:pt x="1559873" y="367817"/>
                </a:lnTo>
                <a:lnTo>
                  <a:pt x="1558618" y="368130"/>
                </a:lnTo>
                <a:lnTo>
                  <a:pt x="1608059" y="346177"/>
                </a:lnTo>
                <a:lnTo>
                  <a:pt x="1656209" y="319681"/>
                </a:lnTo>
                <a:lnTo>
                  <a:pt x="1702599" y="290957"/>
                </a:lnTo>
                <a:lnTo>
                  <a:pt x="1748905" y="261093"/>
                </a:lnTo>
                <a:lnTo>
                  <a:pt x="1791558" y="234705"/>
                </a:lnTo>
                <a:lnTo>
                  <a:pt x="1834933" y="209441"/>
                </a:lnTo>
                <a:lnTo>
                  <a:pt x="1974665" y="131000"/>
                </a:lnTo>
                <a:lnTo>
                  <a:pt x="1982936" y="126133"/>
                </a:lnTo>
                <a:lnTo>
                  <a:pt x="1990638" y="120706"/>
                </a:lnTo>
                <a:lnTo>
                  <a:pt x="2029697" y="83398"/>
                </a:lnTo>
                <a:lnTo>
                  <a:pt x="2066315" y="59512"/>
                </a:lnTo>
                <a:lnTo>
                  <a:pt x="2105704" y="40071"/>
                </a:lnTo>
                <a:lnTo>
                  <a:pt x="2146486" y="22438"/>
                </a:lnTo>
                <a:lnTo>
                  <a:pt x="2176738" y="7806"/>
                </a:lnTo>
                <a:lnTo>
                  <a:pt x="2190544" y="0"/>
                </a:lnTo>
                <a:lnTo>
                  <a:pt x="2703186" y="0"/>
                </a:lnTo>
                <a:lnTo>
                  <a:pt x="2655955" y="25354"/>
                </a:lnTo>
                <a:lnTo>
                  <a:pt x="2609231" y="51300"/>
                </a:lnTo>
                <a:lnTo>
                  <a:pt x="2563126" y="78408"/>
                </a:lnTo>
                <a:lnTo>
                  <a:pt x="2442365" y="151247"/>
                </a:lnTo>
                <a:close/>
              </a:path>
              <a:path w="2703195" h="1081405">
                <a:moveTo>
                  <a:pt x="0" y="1081261"/>
                </a:moveTo>
                <a:lnTo>
                  <a:pt x="0" y="769712"/>
                </a:lnTo>
                <a:lnTo>
                  <a:pt x="2932" y="768134"/>
                </a:lnTo>
                <a:lnTo>
                  <a:pt x="36531" y="752462"/>
                </a:lnTo>
                <a:lnTo>
                  <a:pt x="70093" y="737628"/>
                </a:lnTo>
                <a:lnTo>
                  <a:pt x="103590" y="722168"/>
                </a:lnTo>
                <a:lnTo>
                  <a:pt x="121411" y="712933"/>
                </a:lnTo>
                <a:lnTo>
                  <a:pt x="155941" y="693652"/>
                </a:lnTo>
                <a:lnTo>
                  <a:pt x="173531" y="684423"/>
                </a:lnTo>
                <a:lnTo>
                  <a:pt x="244525" y="648272"/>
                </a:lnTo>
                <a:lnTo>
                  <a:pt x="280415" y="631196"/>
                </a:lnTo>
                <a:lnTo>
                  <a:pt x="317075" y="616241"/>
                </a:lnTo>
                <a:lnTo>
                  <a:pt x="365779" y="599126"/>
                </a:lnTo>
                <a:lnTo>
                  <a:pt x="414824" y="582928"/>
                </a:lnTo>
                <a:lnTo>
                  <a:pt x="464115" y="567418"/>
                </a:lnTo>
                <a:lnTo>
                  <a:pt x="563048" y="537534"/>
                </a:lnTo>
                <a:lnTo>
                  <a:pt x="616359" y="524625"/>
                </a:lnTo>
                <a:lnTo>
                  <a:pt x="670269" y="516782"/>
                </a:lnTo>
                <a:lnTo>
                  <a:pt x="724884" y="512751"/>
                </a:lnTo>
                <a:lnTo>
                  <a:pt x="780311" y="511275"/>
                </a:lnTo>
                <a:lnTo>
                  <a:pt x="884789" y="510801"/>
                </a:lnTo>
                <a:lnTo>
                  <a:pt x="937044" y="509622"/>
                </a:lnTo>
                <a:lnTo>
                  <a:pt x="989244" y="506529"/>
                </a:lnTo>
                <a:lnTo>
                  <a:pt x="1040729" y="500632"/>
                </a:lnTo>
                <a:lnTo>
                  <a:pt x="1039975" y="500819"/>
                </a:lnTo>
                <a:lnTo>
                  <a:pt x="1093289" y="490755"/>
                </a:lnTo>
                <a:lnTo>
                  <a:pt x="2433228" y="156750"/>
                </a:lnTo>
                <a:lnTo>
                  <a:pt x="2323518" y="223177"/>
                </a:lnTo>
                <a:lnTo>
                  <a:pt x="2312557" y="229325"/>
                </a:lnTo>
                <a:lnTo>
                  <a:pt x="2290190" y="240874"/>
                </a:lnTo>
                <a:lnTo>
                  <a:pt x="2279197" y="246975"/>
                </a:lnTo>
                <a:lnTo>
                  <a:pt x="2091038" y="360308"/>
                </a:lnTo>
                <a:lnTo>
                  <a:pt x="2048793" y="387052"/>
                </a:lnTo>
                <a:lnTo>
                  <a:pt x="1987165" y="428233"/>
                </a:lnTo>
                <a:lnTo>
                  <a:pt x="1983686" y="433330"/>
                </a:lnTo>
                <a:lnTo>
                  <a:pt x="1931458" y="463625"/>
                </a:lnTo>
                <a:lnTo>
                  <a:pt x="665081" y="779293"/>
                </a:lnTo>
                <a:lnTo>
                  <a:pt x="617569" y="791488"/>
                </a:lnTo>
                <a:lnTo>
                  <a:pt x="570342" y="805647"/>
                </a:lnTo>
                <a:lnTo>
                  <a:pt x="523224" y="820498"/>
                </a:lnTo>
                <a:lnTo>
                  <a:pt x="476037" y="834773"/>
                </a:lnTo>
                <a:lnTo>
                  <a:pt x="466132" y="838262"/>
                </a:lnTo>
                <a:lnTo>
                  <a:pt x="456414" y="842423"/>
                </a:lnTo>
                <a:lnTo>
                  <a:pt x="446678" y="846452"/>
                </a:lnTo>
                <a:lnTo>
                  <a:pt x="436718" y="849544"/>
                </a:lnTo>
                <a:lnTo>
                  <a:pt x="398132" y="860219"/>
                </a:lnTo>
                <a:lnTo>
                  <a:pt x="361339" y="874334"/>
                </a:lnTo>
                <a:lnTo>
                  <a:pt x="326137" y="892592"/>
                </a:lnTo>
                <a:lnTo>
                  <a:pt x="292325" y="915699"/>
                </a:lnTo>
                <a:lnTo>
                  <a:pt x="261956" y="935114"/>
                </a:lnTo>
                <a:lnTo>
                  <a:pt x="228890" y="951011"/>
                </a:lnTo>
                <a:lnTo>
                  <a:pt x="195030" y="966023"/>
                </a:lnTo>
                <a:lnTo>
                  <a:pt x="162279" y="982780"/>
                </a:lnTo>
                <a:lnTo>
                  <a:pt x="71116" y="1036700"/>
                </a:lnTo>
                <a:lnTo>
                  <a:pt x="26017" y="1064446"/>
                </a:lnTo>
                <a:lnTo>
                  <a:pt x="0" y="1081261"/>
                </a:lnTo>
                <a:close/>
              </a:path>
              <a:path w="2703195" h="1081405">
                <a:moveTo>
                  <a:pt x="2433228" y="156750"/>
                </a:moveTo>
                <a:lnTo>
                  <a:pt x="1093289" y="490755"/>
                </a:lnTo>
                <a:lnTo>
                  <a:pt x="1145037" y="476146"/>
                </a:lnTo>
                <a:lnTo>
                  <a:pt x="1195499" y="460241"/>
                </a:lnTo>
                <a:lnTo>
                  <a:pt x="1246500" y="445931"/>
                </a:lnTo>
                <a:lnTo>
                  <a:pt x="1297909" y="432834"/>
                </a:lnTo>
                <a:lnTo>
                  <a:pt x="1504968" y="384911"/>
                </a:lnTo>
                <a:lnTo>
                  <a:pt x="2442365" y="151247"/>
                </a:lnTo>
                <a:lnTo>
                  <a:pt x="2433228" y="156750"/>
                </a:lnTo>
                <a:close/>
              </a:path>
              <a:path w="2703195" h="1081405">
                <a:moveTo>
                  <a:pt x="1019552" y="768675"/>
                </a:moveTo>
                <a:lnTo>
                  <a:pt x="997255" y="772887"/>
                </a:lnTo>
                <a:lnTo>
                  <a:pt x="974128" y="774250"/>
                </a:lnTo>
                <a:lnTo>
                  <a:pt x="950655" y="774017"/>
                </a:lnTo>
                <a:lnTo>
                  <a:pt x="927319" y="773443"/>
                </a:lnTo>
                <a:lnTo>
                  <a:pt x="873471" y="771124"/>
                </a:lnTo>
                <a:lnTo>
                  <a:pt x="819537" y="767758"/>
                </a:lnTo>
                <a:lnTo>
                  <a:pt x="765928" y="766458"/>
                </a:lnTo>
                <a:lnTo>
                  <a:pt x="713055" y="770334"/>
                </a:lnTo>
                <a:lnTo>
                  <a:pt x="665081" y="779293"/>
                </a:lnTo>
                <a:lnTo>
                  <a:pt x="1931458" y="463625"/>
                </a:lnTo>
                <a:lnTo>
                  <a:pt x="1854299" y="508662"/>
                </a:lnTo>
                <a:lnTo>
                  <a:pt x="1812350" y="531973"/>
                </a:lnTo>
                <a:lnTo>
                  <a:pt x="1769754" y="553969"/>
                </a:lnTo>
                <a:lnTo>
                  <a:pt x="1725045" y="574816"/>
                </a:lnTo>
                <a:lnTo>
                  <a:pt x="1679786" y="593786"/>
                </a:lnTo>
                <a:lnTo>
                  <a:pt x="1634033" y="611067"/>
                </a:lnTo>
                <a:lnTo>
                  <a:pt x="1596474" y="623901"/>
                </a:lnTo>
                <a:lnTo>
                  <a:pt x="1069879" y="755164"/>
                </a:lnTo>
                <a:lnTo>
                  <a:pt x="1019552" y="768675"/>
                </a:lnTo>
                <a:close/>
              </a:path>
              <a:path w="2703195" h="1081405">
                <a:moveTo>
                  <a:pt x="1455488" y="664930"/>
                </a:moveTo>
                <a:lnTo>
                  <a:pt x="1399793" y="678813"/>
                </a:lnTo>
                <a:lnTo>
                  <a:pt x="1114017" y="744162"/>
                </a:lnTo>
                <a:lnTo>
                  <a:pt x="1596474" y="623901"/>
                </a:lnTo>
                <a:lnTo>
                  <a:pt x="1587840" y="626851"/>
                </a:lnTo>
                <a:lnTo>
                  <a:pt x="1541264" y="641327"/>
                </a:lnTo>
                <a:lnTo>
                  <a:pt x="1494360" y="654686"/>
                </a:lnTo>
                <a:lnTo>
                  <a:pt x="1455488" y="6649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414986" y="0"/>
            <a:ext cx="3642995" cy="2383790"/>
          </a:xfrm>
          <a:custGeom>
            <a:avLst/>
            <a:gdLst/>
            <a:ahLst/>
            <a:cxnLst/>
            <a:rect l="l" t="t" r="r" b="b"/>
            <a:pathLst>
              <a:path w="3642994" h="2383790">
                <a:moveTo>
                  <a:pt x="2386152" y="453086"/>
                </a:moveTo>
                <a:lnTo>
                  <a:pt x="2347828" y="452289"/>
                </a:lnTo>
                <a:lnTo>
                  <a:pt x="2281353" y="429018"/>
                </a:lnTo>
                <a:lnTo>
                  <a:pt x="2232921" y="378143"/>
                </a:lnTo>
                <a:lnTo>
                  <a:pt x="2217152" y="342841"/>
                </a:lnTo>
                <a:lnTo>
                  <a:pt x="2207908" y="301222"/>
                </a:lnTo>
                <a:lnTo>
                  <a:pt x="2205863" y="253481"/>
                </a:lnTo>
                <a:lnTo>
                  <a:pt x="2208011" y="201940"/>
                </a:lnTo>
                <a:lnTo>
                  <a:pt x="2210748" y="151683"/>
                </a:lnTo>
                <a:lnTo>
                  <a:pt x="2210817" y="150419"/>
                </a:lnTo>
                <a:lnTo>
                  <a:pt x="2214225" y="98918"/>
                </a:lnTo>
                <a:lnTo>
                  <a:pt x="2218180" y="47435"/>
                </a:lnTo>
                <a:lnTo>
                  <a:pt x="2222277" y="0"/>
                </a:lnTo>
                <a:lnTo>
                  <a:pt x="2364057" y="0"/>
                </a:lnTo>
                <a:lnTo>
                  <a:pt x="2362724" y="24471"/>
                </a:lnTo>
                <a:lnTo>
                  <a:pt x="2360491" y="75764"/>
                </a:lnTo>
                <a:lnTo>
                  <a:pt x="2358611" y="126894"/>
                </a:lnTo>
                <a:lnTo>
                  <a:pt x="2356854" y="178037"/>
                </a:lnTo>
                <a:lnTo>
                  <a:pt x="2355004" y="229173"/>
                </a:lnTo>
                <a:lnTo>
                  <a:pt x="2352928" y="278290"/>
                </a:lnTo>
                <a:lnTo>
                  <a:pt x="2352844" y="280278"/>
                </a:lnTo>
                <a:lnTo>
                  <a:pt x="2392833" y="311030"/>
                </a:lnTo>
                <a:lnTo>
                  <a:pt x="2640811" y="311030"/>
                </a:lnTo>
                <a:lnTo>
                  <a:pt x="2637394" y="314621"/>
                </a:lnTo>
                <a:lnTo>
                  <a:pt x="2599627" y="348767"/>
                </a:lnTo>
                <a:lnTo>
                  <a:pt x="2558391" y="380548"/>
                </a:lnTo>
                <a:lnTo>
                  <a:pt x="2513408" y="409785"/>
                </a:lnTo>
                <a:lnTo>
                  <a:pt x="2469614" y="432029"/>
                </a:lnTo>
                <a:lnTo>
                  <a:pt x="2426971" y="446397"/>
                </a:lnTo>
                <a:lnTo>
                  <a:pt x="2386152" y="453086"/>
                </a:lnTo>
                <a:close/>
              </a:path>
              <a:path w="3642994" h="2383790">
                <a:moveTo>
                  <a:pt x="2640811" y="311030"/>
                </a:moveTo>
                <a:lnTo>
                  <a:pt x="2392833" y="311030"/>
                </a:lnTo>
                <a:lnTo>
                  <a:pt x="2432148" y="280634"/>
                </a:lnTo>
                <a:lnTo>
                  <a:pt x="2472789" y="251132"/>
                </a:lnTo>
                <a:lnTo>
                  <a:pt x="2512329" y="220893"/>
                </a:lnTo>
                <a:lnTo>
                  <a:pt x="2548339" y="188287"/>
                </a:lnTo>
                <a:lnTo>
                  <a:pt x="2578390" y="151683"/>
                </a:lnTo>
                <a:lnTo>
                  <a:pt x="2605660" y="107576"/>
                </a:lnTo>
                <a:lnTo>
                  <a:pt x="2630301" y="61735"/>
                </a:lnTo>
                <a:lnTo>
                  <a:pt x="2653206" y="14732"/>
                </a:lnTo>
                <a:lnTo>
                  <a:pt x="2660036" y="0"/>
                </a:lnTo>
                <a:lnTo>
                  <a:pt x="2838321" y="0"/>
                </a:lnTo>
                <a:lnTo>
                  <a:pt x="2806615" y="70142"/>
                </a:lnTo>
                <a:lnTo>
                  <a:pt x="2783859" y="114706"/>
                </a:lnTo>
                <a:lnTo>
                  <a:pt x="2759293" y="157982"/>
                </a:lnTo>
                <a:lnTo>
                  <a:pt x="2732641" y="199791"/>
                </a:lnTo>
                <a:lnTo>
                  <a:pt x="2703624" y="239953"/>
                </a:lnTo>
                <a:lnTo>
                  <a:pt x="2671967" y="278290"/>
                </a:lnTo>
                <a:lnTo>
                  <a:pt x="2640811" y="311030"/>
                </a:lnTo>
                <a:close/>
              </a:path>
              <a:path w="3642994" h="2383790">
                <a:moveTo>
                  <a:pt x="2343325" y="2383192"/>
                </a:moveTo>
                <a:lnTo>
                  <a:pt x="2288830" y="2375924"/>
                </a:lnTo>
                <a:lnTo>
                  <a:pt x="2240337" y="2360312"/>
                </a:lnTo>
                <a:lnTo>
                  <a:pt x="2199055" y="2336159"/>
                </a:lnTo>
                <a:lnTo>
                  <a:pt x="2166195" y="2303267"/>
                </a:lnTo>
                <a:lnTo>
                  <a:pt x="2142967" y="2261440"/>
                </a:lnTo>
                <a:lnTo>
                  <a:pt x="2130580" y="2210479"/>
                </a:lnTo>
                <a:lnTo>
                  <a:pt x="2125561" y="2161349"/>
                </a:lnTo>
                <a:lnTo>
                  <a:pt x="2122297" y="2112428"/>
                </a:lnTo>
                <a:lnTo>
                  <a:pt x="2121053" y="2063794"/>
                </a:lnTo>
                <a:lnTo>
                  <a:pt x="2122083" y="2015980"/>
                </a:lnTo>
                <a:lnTo>
                  <a:pt x="2125681" y="1967701"/>
                </a:lnTo>
                <a:lnTo>
                  <a:pt x="2132082" y="1920397"/>
                </a:lnTo>
                <a:lnTo>
                  <a:pt x="2141561" y="1873693"/>
                </a:lnTo>
                <a:lnTo>
                  <a:pt x="2154382" y="1827667"/>
                </a:lnTo>
                <a:lnTo>
                  <a:pt x="2170809" y="1782396"/>
                </a:lnTo>
                <a:lnTo>
                  <a:pt x="2191107" y="1737958"/>
                </a:lnTo>
                <a:lnTo>
                  <a:pt x="2215541" y="1694432"/>
                </a:lnTo>
                <a:lnTo>
                  <a:pt x="2244374" y="1651896"/>
                </a:lnTo>
                <a:lnTo>
                  <a:pt x="2278949" y="1608856"/>
                </a:lnTo>
                <a:lnTo>
                  <a:pt x="2320549" y="1577634"/>
                </a:lnTo>
                <a:lnTo>
                  <a:pt x="2343449" y="1572748"/>
                </a:lnTo>
                <a:lnTo>
                  <a:pt x="2368788" y="1573676"/>
                </a:lnTo>
                <a:lnTo>
                  <a:pt x="2395191" y="1577142"/>
                </a:lnTo>
                <a:lnTo>
                  <a:pt x="2421281" y="1579872"/>
                </a:lnTo>
                <a:lnTo>
                  <a:pt x="2421696" y="1606938"/>
                </a:lnTo>
                <a:lnTo>
                  <a:pt x="2423164" y="1634679"/>
                </a:lnTo>
                <a:lnTo>
                  <a:pt x="2423183" y="1635042"/>
                </a:lnTo>
                <a:lnTo>
                  <a:pt x="2421703" y="1660294"/>
                </a:lnTo>
                <a:lnTo>
                  <a:pt x="2413218" y="1678801"/>
                </a:lnTo>
                <a:lnTo>
                  <a:pt x="2378799" y="1718647"/>
                </a:lnTo>
                <a:lnTo>
                  <a:pt x="2350679" y="1759712"/>
                </a:lnTo>
                <a:lnTo>
                  <a:pt x="2328288" y="1801891"/>
                </a:lnTo>
                <a:lnTo>
                  <a:pt x="2311050" y="1845078"/>
                </a:lnTo>
                <a:lnTo>
                  <a:pt x="2298392" y="1889167"/>
                </a:lnTo>
                <a:lnTo>
                  <a:pt x="2289742" y="1934054"/>
                </a:lnTo>
                <a:lnTo>
                  <a:pt x="2284525" y="1979631"/>
                </a:lnTo>
                <a:lnTo>
                  <a:pt x="2282170" y="2025795"/>
                </a:lnTo>
                <a:lnTo>
                  <a:pt x="2282101" y="2072439"/>
                </a:lnTo>
                <a:lnTo>
                  <a:pt x="2283746" y="2119457"/>
                </a:lnTo>
                <a:lnTo>
                  <a:pt x="2286531" y="2166745"/>
                </a:lnTo>
                <a:lnTo>
                  <a:pt x="2289883" y="2214196"/>
                </a:lnTo>
                <a:lnTo>
                  <a:pt x="2343798" y="2225234"/>
                </a:lnTo>
                <a:lnTo>
                  <a:pt x="2601758" y="2225234"/>
                </a:lnTo>
                <a:lnTo>
                  <a:pt x="2593646" y="2240645"/>
                </a:lnTo>
                <a:lnTo>
                  <a:pt x="2566741" y="2282178"/>
                </a:lnTo>
                <a:lnTo>
                  <a:pt x="2533660" y="2318112"/>
                </a:lnTo>
                <a:lnTo>
                  <a:pt x="2494590" y="2347313"/>
                </a:lnTo>
                <a:lnTo>
                  <a:pt x="2449719" y="2368649"/>
                </a:lnTo>
                <a:lnTo>
                  <a:pt x="2399235" y="2380987"/>
                </a:lnTo>
                <a:lnTo>
                  <a:pt x="2343325" y="2383192"/>
                </a:lnTo>
                <a:close/>
              </a:path>
              <a:path w="3642994" h="2383790">
                <a:moveTo>
                  <a:pt x="2601758" y="2225234"/>
                </a:moveTo>
                <a:lnTo>
                  <a:pt x="2343798" y="2225234"/>
                </a:lnTo>
                <a:lnTo>
                  <a:pt x="2390213" y="2221724"/>
                </a:lnTo>
                <a:lnTo>
                  <a:pt x="2429318" y="2204752"/>
                </a:lnTo>
                <a:lnTo>
                  <a:pt x="2461300" y="2175403"/>
                </a:lnTo>
                <a:lnTo>
                  <a:pt x="2486350" y="2134761"/>
                </a:lnTo>
                <a:lnTo>
                  <a:pt x="2506985" y="2090183"/>
                </a:lnTo>
                <a:lnTo>
                  <a:pt x="2527079" y="2045349"/>
                </a:lnTo>
                <a:lnTo>
                  <a:pt x="2546766" y="2000321"/>
                </a:lnTo>
                <a:lnTo>
                  <a:pt x="2566180" y="1955164"/>
                </a:lnTo>
                <a:lnTo>
                  <a:pt x="2604733" y="1864713"/>
                </a:lnTo>
                <a:lnTo>
                  <a:pt x="2624139" y="1819544"/>
                </a:lnTo>
                <a:lnTo>
                  <a:pt x="2643813" y="1774497"/>
                </a:lnTo>
                <a:lnTo>
                  <a:pt x="2663888" y="1729635"/>
                </a:lnTo>
                <a:lnTo>
                  <a:pt x="2693336" y="1680043"/>
                </a:lnTo>
                <a:lnTo>
                  <a:pt x="2732303" y="1637835"/>
                </a:lnTo>
                <a:lnTo>
                  <a:pt x="2745148" y="1634679"/>
                </a:lnTo>
                <a:lnTo>
                  <a:pt x="2764267" y="1637411"/>
                </a:lnTo>
                <a:lnTo>
                  <a:pt x="2807445" y="1674201"/>
                </a:lnTo>
                <a:lnTo>
                  <a:pt x="2819946" y="1719583"/>
                </a:lnTo>
                <a:lnTo>
                  <a:pt x="2817084" y="1739002"/>
                </a:lnTo>
                <a:lnTo>
                  <a:pt x="2798074" y="1785210"/>
                </a:lnTo>
                <a:lnTo>
                  <a:pt x="2760116" y="1877757"/>
                </a:lnTo>
                <a:lnTo>
                  <a:pt x="2740957" y="1923973"/>
                </a:lnTo>
                <a:lnTo>
                  <a:pt x="2721538" y="1970068"/>
                </a:lnTo>
                <a:lnTo>
                  <a:pt x="2701753" y="2015980"/>
                </a:lnTo>
                <a:lnTo>
                  <a:pt x="2681497" y="2061649"/>
                </a:lnTo>
                <a:lnTo>
                  <a:pt x="2660663" y="2107011"/>
                </a:lnTo>
                <a:lnTo>
                  <a:pt x="2639148" y="2152005"/>
                </a:lnTo>
                <a:lnTo>
                  <a:pt x="2616844" y="2196571"/>
                </a:lnTo>
                <a:lnTo>
                  <a:pt x="2601758" y="2225234"/>
                </a:lnTo>
                <a:close/>
              </a:path>
              <a:path w="3642994" h="2383790">
                <a:moveTo>
                  <a:pt x="1650098" y="1389392"/>
                </a:moveTo>
                <a:lnTo>
                  <a:pt x="1609996" y="1385257"/>
                </a:lnTo>
                <a:lnTo>
                  <a:pt x="1571257" y="1366888"/>
                </a:lnTo>
                <a:lnTo>
                  <a:pt x="1536264" y="1336846"/>
                </a:lnTo>
                <a:lnTo>
                  <a:pt x="1504081" y="1298415"/>
                </a:lnTo>
                <a:lnTo>
                  <a:pt x="1477621" y="1255049"/>
                </a:lnTo>
                <a:lnTo>
                  <a:pt x="1459793" y="1210197"/>
                </a:lnTo>
                <a:lnTo>
                  <a:pt x="1453507" y="1167313"/>
                </a:lnTo>
                <a:lnTo>
                  <a:pt x="1454496" y="1115072"/>
                </a:lnTo>
                <a:lnTo>
                  <a:pt x="1456247" y="1062830"/>
                </a:lnTo>
                <a:lnTo>
                  <a:pt x="1458691" y="1010823"/>
                </a:lnTo>
                <a:lnTo>
                  <a:pt x="1461799" y="958358"/>
                </a:lnTo>
                <a:lnTo>
                  <a:pt x="1465479" y="906135"/>
                </a:lnTo>
                <a:lnTo>
                  <a:pt x="1469681" y="853927"/>
                </a:lnTo>
                <a:lnTo>
                  <a:pt x="1474234" y="802975"/>
                </a:lnTo>
                <a:lnTo>
                  <a:pt x="1479411" y="749567"/>
                </a:lnTo>
                <a:lnTo>
                  <a:pt x="1484819" y="697424"/>
                </a:lnTo>
                <a:lnTo>
                  <a:pt x="1490509" y="645309"/>
                </a:lnTo>
                <a:lnTo>
                  <a:pt x="1496420" y="593227"/>
                </a:lnTo>
                <a:lnTo>
                  <a:pt x="1502493" y="541181"/>
                </a:lnTo>
                <a:lnTo>
                  <a:pt x="1508666" y="489176"/>
                </a:lnTo>
                <a:lnTo>
                  <a:pt x="1544091" y="437522"/>
                </a:lnTo>
                <a:lnTo>
                  <a:pt x="1572993" y="413028"/>
                </a:lnTo>
                <a:lnTo>
                  <a:pt x="1600054" y="388313"/>
                </a:lnTo>
                <a:lnTo>
                  <a:pt x="1618009" y="418674"/>
                </a:lnTo>
                <a:lnTo>
                  <a:pt x="1637489" y="449133"/>
                </a:lnTo>
                <a:lnTo>
                  <a:pt x="1652682" y="479315"/>
                </a:lnTo>
                <a:lnTo>
                  <a:pt x="1657777" y="508845"/>
                </a:lnTo>
                <a:lnTo>
                  <a:pt x="1654275" y="559114"/>
                </a:lnTo>
                <a:lnTo>
                  <a:pt x="1650337" y="609354"/>
                </a:lnTo>
                <a:lnTo>
                  <a:pt x="1646031" y="659570"/>
                </a:lnTo>
                <a:lnTo>
                  <a:pt x="1641424" y="709768"/>
                </a:lnTo>
                <a:lnTo>
                  <a:pt x="1636585" y="759951"/>
                </a:lnTo>
                <a:lnTo>
                  <a:pt x="1631583" y="810125"/>
                </a:lnTo>
                <a:lnTo>
                  <a:pt x="1626486" y="860294"/>
                </a:lnTo>
                <a:lnTo>
                  <a:pt x="1621362" y="910464"/>
                </a:lnTo>
                <a:lnTo>
                  <a:pt x="1616279" y="960639"/>
                </a:lnTo>
                <a:lnTo>
                  <a:pt x="1611330" y="1010590"/>
                </a:lnTo>
                <a:lnTo>
                  <a:pt x="1606513" y="1061023"/>
                </a:lnTo>
                <a:lnTo>
                  <a:pt x="1601966" y="1111242"/>
                </a:lnTo>
                <a:lnTo>
                  <a:pt x="1602043" y="1126032"/>
                </a:lnTo>
                <a:lnTo>
                  <a:pt x="1602109" y="1138880"/>
                </a:lnTo>
                <a:lnTo>
                  <a:pt x="1605946" y="1166841"/>
                </a:lnTo>
                <a:lnTo>
                  <a:pt x="1611352" y="1194940"/>
                </a:lnTo>
                <a:lnTo>
                  <a:pt x="1616201" y="1222994"/>
                </a:lnTo>
                <a:lnTo>
                  <a:pt x="1658190" y="1236533"/>
                </a:lnTo>
                <a:lnTo>
                  <a:pt x="1834136" y="1236533"/>
                </a:lnTo>
                <a:lnTo>
                  <a:pt x="1819231" y="1258962"/>
                </a:lnTo>
                <a:lnTo>
                  <a:pt x="1789479" y="1302537"/>
                </a:lnTo>
                <a:lnTo>
                  <a:pt x="1761254" y="1335866"/>
                </a:lnTo>
                <a:lnTo>
                  <a:pt x="1727460" y="1362749"/>
                </a:lnTo>
                <a:lnTo>
                  <a:pt x="1689830" y="1381240"/>
                </a:lnTo>
                <a:lnTo>
                  <a:pt x="1650098" y="1389392"/>
                </a:lnTo>
                <a:close/>
              </a:path>
              <a:path w="3642994" h="2383790">
                <a:moveTo>
                  <a:pt x="1834136" y="1236533"/>
                </a:moveTo>
                <a:lnTo>
                  <a:pt x="1658190" y="1236533"/>
                </a:lnTo>
                <a:lnTo>
                  <a:pt x="1690685" y="1192410"/>
                </a:lnTo>
                <a:lnTo>
                  <a:pt x="1723470" y="1148466"/>
                </a:lnTo>
                <a:lnTo>
                  <a:pt x="1755286" y="1103943"/>
                </a:lnTo>
                <a:lnTo>
                  <a:pt x="1784872" y="1058083"/>
                </a:lnTo>
                <a:lnTo>
                  <a:pt x="1810001" y="1014249"/>
                </a:lnTo>
                <a:lnTo>
                  <a:pt x="1833935" y="969682"/>
                </a:lnTo>
                <a:lnTo>
                  <a:pt x="1857403" y="924846"/>
                </a:lnTo>
                <a:lnTo>
                  <a:pt x="1881138" y="880203"/>
                </a:lnTo>
                <a:lnTo>
                  <a:pt x="1905870" y="836218"/>
                </a:lnTo>
                <a:lnTo>
                  <a:pt x="1932331" y="793352"/>
                </a:lnTo>
                <a:lnTo>
                  <a:pt x="1976620" y="763836"/>
                </a:lnTo>
                <a:lnTo>
                  <a:pt x="2005585" y="753533"/>
                </a:lnTo>
                <a:lnTo>
                  <a:pt x="2033476" y="742519"/>
                </a:lnTo>
                <a:lnTo>
                  <a:pt x="2045489" y="772272"/>
                </a:lnTo>
                <a:lnTo>
                  <a:pt x="2059197" y="802975"/>
                </a:lnTo>
                <a:lnTo>
                  <a:pt x="2068195" y="831045"/>
                </a:lnTo>
                <a:lnTo>
                  <a:pt x="2040179" y="898899"/>
                </a:lnTo>
                <a:lnTo>
                  <a:pt x="2013963" y="944745"/>
                </a:lnTo>
                <a:lnTo>
                  <a:pt x="1987402" y="990412"/>
                </a:lnTo>
                <a:lnTo>
                  <a:pt x="1960467" y="1035868"/>
                </a:lnTo>
                <a:lnTo>
                  <a:pt x="1933132" y="1081085"/>
                </a:lnTo>
                <a:lnTo>
                  <a:pt x="1905368" y="1126032"/>
                </a:lnTo>
                <a:lnTo>
                  <a:pt x="1877149" y="1170680"/>
                </a:lnTo>
                <a:lnTo>
                  <a:pt x="1848445" y="1215000"/>
                </a:lnTo>
                <a:lnTo>
                  <a:pt x="1834136" y="1236533"/>
                </a:lnTo>
                <a:close/>
              </a:path>
              <a:path w="3642994" h="2383790">
                <a:moveTo>
                  <a:pt x="618986" y="2024537"/>
                </a:moveTo>
                <a:lnTo>
                  <a:pt x="578817" y="2017799"/>
                </a:lnTo>
                <a:lnTo>
                  <a:pt x="543345" y="2000939"/>
                </a:lnTo>
                <a:lnTo>
                  <a:pt x="513456" y="1974237"/>
                </a:lnTo>
                <a:lnTo>
                  <a:pt x="490031" y="1937976"/>
                </a:lnTo>
                <a:lnTo>
                  <a:pt x="473954" y="1892438"/>
                </a:lnTo>
                <a:lnTo>
                  <a:pt x="463009" y="1841673"/>
                </a:lnTo>
                <a:lnTo>
                  <a:pt x="454693" y="1790983"/>
                </a:lnTo>
                <a:lnTo>
                  <a:pt x="448966" y="1740390"/>
                </a:lnTo>
                <a:lnTo>
                  <a:pt x="445791" y="1689914"/>
                </a:lnTo>
                <a:lnTo>
                  <a:pt x="445128" y="1639577"/>
                </a:lnTo>
                <a:lnTo>
                  <a:pt x="446939" y="1589399"/>
                </a:lnTo>
                <a:lnTo>
                  <a:pt x="451186" y="1539402"/>
                </a:lnTo>
                <a:lnTo>
                  <a:pt x="457828" y="1489607"/>
                </a:lnTo>
                <a:lnTo>
                  <a:pt x="466829" y="1440035"/>
                </a:lnTo>
                <a:lnTo>
                  <a:pt x="478149" y="1390708"/>
                </a:lnTo>
                <a:lnTo>
                  <a:pt x="491749" y="1341645"/>
                </a:lnTo>
                <a:lnTo>
                  <a:pt x="507591" y="1292869"/>
                </a:lnTo>
                <a:lnTo>
                  <a:pt x="525636" y="1244401"/>
                </a:lnTo>
                <a:lnTo>
                  <a:pt x="574109" y="1191147"/>
                </a:lnTo>
                <a:lnTo>
                  <a:pt x="633845" y="1170117"/>
                </a:lnTo>
                <a:lnTo>
                  <a:pt x="669239" y="1189116"/>
                </a:lnTo>
                <a:lnTo>
                  <a:pt x="682595" y="1219402"/>
                </a:lnTo>
                <a:lnTo>
                  <a:pt x="679654" y="1257830"/>
                </a:lnTo>
                <a:lnTo>
                  <a:pt x="666162" y="1301255"/>
                </a:lnTo>
                <a:lnTo>
                  <a:pt x="648868" y="1351142"/>
                </a:lnTo>
                <a:lnTo>
                  <a:pt x="634355" y="1401339"/>
                </a:lnTo>
                <a:lnTo>
                  <a:pt x="622610" y="1451853"/>
                </a:lnTo>
                <a:lnTo>
                  <a:pt x="613621" y="1502690"/>
                </a:lnTo>
                <a:lnTo>
                  <a:pt x="607375" y="1553856"/>
                </a:lnTo>
                <a:lnTo>
                  <a:pt x="603859" y="1605360"/>
                </a:lnTo>
                <a:lnTo>
                  <a:pt x="603062" y="1657206"/>
                </a:lnTo>
                <a:lnTo>
                  <a:pt x="604970" y="1709403"/>
                </a:lnTo>
                <a:lnTo>
                  <a:pt x="609572" y="1761957"/>
                </a:lnTo>
                <a:lnTo>
                  <a:pt x="616853" y="1814874"/>
                </a:lnTo>
                <a:lnTo>
                  <a:pt x="626803" y="1868162"/>
                </a:lnTo>
                <a:lnTo>
                  <a:pt x="892608" y="1868162"/>
                </a:lnTo>
                <a:lnTo>
                  <a:pt x="875274" y="1890773"/>
                </a:lnTo>
                <a:lnTo>
                  <a:pt x="840173" y="1926247"/>
                </a:lnTo>
                <a:lnTo>
                  <a:pt x="800759" y="1957348"/>
                </a:lnTo>
                <a:lnTo>
                  <a:pt x="757256" y="1984097"/>
                </a:lnTo>
                <a:lnTo>
                  <a:pt x="709889" y="2006515"/>
                </a:lnTo>
                <a:lnTo>
                  <a:pt x="662971" y="2020870"/>
                </a:lnTo>
                <a:lnTo>
                  <a:pt x="618986" y="2024537"/>
                </a:lnTo>
                <a:close/>
              </a:path>
              <a:path w="3642994" h="2383790">
                <a:moveTo>
                  <a:pt x="892608" y="1868162"/>
                </a:moveTo>
                <a:lnTo>
                  <a:pt x="626803" y="1868162"/>
                </a:lnTo>
                <a:lnTo>
                  <a:pt x="677240" y="1851669"/>
                </a:lnTo>
                <a:lnTo>
                  <a:pt x="718833" y="1828119"/>
                </a:lnTo>
                <a:lnTo>
                  <a:pt x="752646" y="1798135"/>
                </a:lnTo>
                <a:lnTo>
                  <a:pt x="779741" y="1762339"/>
                </a:lnTo>
                <a:lnTo>
                  <a:pt x="801182" y="1721354"/>
                </a:lnTo>
                <a:lnTo>
                  <a:pt x="818032" y="1675802"/>
                </a:lnTo>
                <a:lnTo>
                  <a:pt x="833604" y="1625844"/>
                </a:lnTo>
                <a:lnTo>
                  <a:pt x="849309" y="1575883"/>
                </a:lnTo>
                <a:lnTo>
                  <a:pt x="865506" y="1526097"/>
                </a:lnTo>
                <a:lnTo>
                  <a:pt x="882556" y="1476660"/>
                </a:lnTo>
                <a:lnTo>
                  <a:pt x="900819" y="1427748"/>
                </a:lnTo>
                <a:lnTo>
                  <a:pt x="920656" y="1379537"/>
                </a:lnTo>
                <a:lnTo>
                  <a:pt x="963617" y="1324672"/>
                </a:lnTo>
                <a:lnTo>
                  <a:pt x="1013847" y="1300385"/>
                </a:lnTo>
                <a:lnTo>
                  <a:pt x="1050459" y="1317530"/>
                </a:lnTo>
                <a:lnTo>
                  <a:pt x="1069723" y="1346753"/>
                </a:lnTo>
                <a:lnTo>
                  <a:pt x="1073193" y="1385152"/>
                </a:lnTo>
                <a:lnTo>
                  <a:pt x="1062421" y="1429827"/>
                </a:lnTo>
                <a:lnTo>
                  <a:pt x="1045758" y="1476342"/>
                </a:lnTo>
                <a:lnTo>
                  <a:pt x="1029904" y="1523155"/>
                </a:lnTo>
                <a:lnTo>
                  <a:pt x="1014565" y="1570158"/>
                </a:lnTo>
                <a:lnTo>
                  <a:pt x="999445" y="1617244"/>
                </a:lnTo>
                <a:lnTo>
                  <a:pt x="984250" y="1664303"/>
                </a:lnTo>
                <a:lnTo>
                  <a:pt x="968683" y="1711228"/>
                </a:lnTo>
                <a:lnTo>
                  <a:pt x="952452" y="1757910"/>
                </a:lnTo>
                <a:lnTo>
                  <a:pt x="931637" y="1806625"/>
                </a:lnTo>
                <a:lnTo>
                  <a:pt x="905836" y="1850906"/>
                </a:lnTo>
                <a:lnTo>
                  <a:pt x="892608" y="1868162"/>
                </a:lnTo>
                <a:close/>
              </a:path>
              <a:path w="3642994" h="2383790">
                <a:moveTo>
                  <a:pt x="3313237" y="1321140"/>
                </a:moveTo>
                <a:lnTo>
                  <a:pt x="3076077" y="1321140"/>
                </a:lnTo>
                <a:lnTo>
                  <a:pt x="3110045" y="1306153"/>
                </a:lnTo>
                <a:lnTo>
                  <a:pt x="3145246" y="1291999"/>
                </a:lnTo>
                <a:lnTo>
                  <a:pt x="3176929" y="1275453"/>
                </a:lnTo>
                <a:lnTo>
                  <a:pt x="3229163" y="1210239"/>
                </a:lnTo>
                <a:lnTo>
                  <a:pt x="3257441" y="1166823"/>
                </a:lnTo>
                <a:lnTo>
                  <a:pt x="3285262" y="1123096"/>
                </a:lnTo>
                <a:lnTo>
                  <a:pt x="3312706" y="1079113"/>
                </a:lnTo>
                <a:lnTo>
                  <a:pt x="3339854" y="1034929"/>
                </a:lnTo>
                <a:lnTo>
                  <a:pt x="3366786" y="990600"/>
                </a:lnTo>
                <a:lnTo>
                  <a:pt x="3426096" y="892148"/>
                </a:lnTo>
                <a:lnTo>
                  <a:pt x="3473966" y="812934"/>
                </a:lnTo>
                <a:lnTo>
                  <a:pt x="3483791" y="793099"/>
                </a:lnTo>
                <a:lnTo>
                  <a:pt x="3492399" y="772231"/>
                </a:lnTo>
                <a:lnTo>
                  <a:pt x="3502087" y="753029"/>
                </a:lnTo>
                <a:lnTo>
                  <a:pt x="3515151" y="738194"/>
                </a:lnTo>
                <a:lnTo>
                  <a:pt x="3537590" y="724363"/>
                </a:lnTo>
                <a:lnTo>
                  <a:pt x="3563925" y="712956"/>
                </a:lnTo>
                <a:lnTo>
                  <a:pt x="3588084" y="707149"/>
                </a:lnTo>
                <a:lnTo>
                  <a:pt x="3603995" y="710115"/>
                </a:lnTo>
                <a:lnTo>
                  <a:pt x="3621196" y="730817"/>
                </a:lnTo>
                <a:lnTo>
                  <a:pt x="3635231" y="758077"/>
                </a:lnTo>
                <a:lnTo>
                  <a:pt x="3642657" y="785154"/>
                </a:lnTo>
                <a:lnTo>
                  <a:pt x="3640029" y="805306"/>
                </a:lnTo>
                <a:lnTo>
                  <a:pt x="3587202" y="891957"/>
                </a:lnTo>
                <a:lnTo>
                  <a:pt x="3560629" y="935198"/>
                </a:lnTo>
                <a:lnTo>
                  <a:pt x="3533932" y="978366"/>
                </a:lnTo>
                <a:lnTo>
                  <a:pt x="3507097" y="1021450"/>
                </a:lnTo>
                <a:lnTo>
                  <a:pt x="3480108" y="1064439"/>
                </a:lnTo>
                <a:lnTo>
                  <a:pt x="3452954" y="1107322"/>
                </a:lnTo>
                <a:lnTo>
                  <a:pt x="3425618" y="1150086"/>
                </a:lnTo>
                <a:lnTo>
                  <a:pt x="3398088" y="1192721"/>
                </a:lnTo>
                <a:lnTo>
                  <a:pt x="3370349" y="1235215"/>
                </a:lnTo>
                <a:lnTo>
                  <a:pt x="3342388" y="1277557"/>
                </a:lnTo>
                <a:lnTo>
                  <a:pt x="3313237" y="1321140"/>
                </a:lnTo>
                <a:close/>
              </a:path>
              <a:path w="3642994" h="2383790">
                <a:moveTo>
                  <a:pt x="3085079" y="1486224"/>
                </a:moveTo>
                <a:lnTo>
                  <a:pt x="3033285" y="1475315"/>
                </a:lnTo>
                <a:lnTo>
                  <a:pt x="2990292" y="1455130"/>
                </a:lnTo>
                <a:lnTo>
                  <a:pt x="2954858" y="1427735"/>
                </a:lnTo>
                <a:lnTo>
                  <a:pt x="2926636" y="1394163"/>
                </a:lnTo>
                <a:lnTo>
                  <a:pt x="2905277" y="1355448"/>
                </a:lnTo>
                <a:lnTo>
                  <a:pt x="2890436" y="1312622"/>
                </a:lnTo>
                <a:lnTo>
                  <a:pt x="2881762" y="1266721"/>
                </a:lnTo>
                <a:lnTo>
                  <a:pt x="2877654" y="1210239"/>
                </a:lnTo>
                <a:lnTo>
                  <a:pt x="2877535" y="1150086"/>
                </a:lnTo>
                <a:lnTo>
                  <a:pt x="2878948" y="1096156"/>
                </a:lnTo>
                <a:lnTo>
                  <a:pt x="2879826" y="1045471"/>
                </a:lnTo>
                <a:lnTo>
                  <a:pt x="2879937" y="1039045"/>
                </a:lnTo>
                <a:lnTo>
                  <a:pt x="2881002" y="1039045"/>
                </a:lnTo>
                <a:lnTo>
                  <a:pt x="2879993" y="995809"/>
                </a:lnTo>
                <a:lnTo>
                  <a:pt x="2879872" y="990600"/>
                </a:lnTo>
                <a:lnTo>
                  <a:pt x="2878414" y="946181"/>
                </a:lnTo>
                <a:lnTo>
                  <a:pt x="2878312" y="935198"/>
                </a:lnTo>
                <a:lnTo>
                  <a:pt x="2878807" y="896641"/>
                </a:lnTo>
                <a:lnTo>
                  <a:pt x="2884457" y="844382"/>
                </a:lnTo>
                <a:lnTo>
                  <a:pt x="2914185" y="798099"/>
                </a:lnTo>
                <a:lnTo>
                  <a:pt x="2936935" y="776464"/>
                </a:lnTo>
                <a:lnTo>
                  <a:pt x="2958502" y="754602"/>
                </a:lnTo>
                <a:lnTo>
                  <a:pt x="2979672" y="777510"/>
                </a:lnTo>
                <a:lnTo>
                  <a:pt x="3002307" y="800310"/>
                </a:lnTo>
                <a:lnTo>
                  <a:pt x="3020741" y="823407"/>
                </a:lnTo>
                <a:lnTo>
                  <a:pt x="3029308" y="847207"/>
                </a:lnTo>
                <a:lnTo>
                  <a:pt x="3031827" y="896641"/>
                </a:lnTo>
                <a:lnTo>
                  <a:pt x="3032519" y="935198"/>
                </a:lnTo>
                <a:lnTo>
                  <a:pt x="3032562" y="995809"/>
                </a:lnTo>
                <a:lnTo>
                  <a:pt x="3032081" y="1034929"/>
                </a:lnTo>
                <a:lnTo>
                  <a:pt x="3032030" y="1039045"/>
                </a:lnTo>
                <a:lnTo>
                  <a:pt x="3031951" y="1045471"/>
                </a:lnTo>
                <a:lnTo>
                  <a:pt x="3031469" y="1095135"/>
                </a:lnTo>
                <a:lnTo>
                  <a:pt x="3031527" y="1107322"/>
                </a:lnTo>
                <a:lnTo>
                  <a:pt x="3031602" y="1123096"/>
                </a:lnTo>
                <a:lnTo>
                  <a:pt x="3033192" y="1192721"/>
                </a:lnTo>
                <a:lnTo>
                  <a:pt x="3049818" y="1257970"/>
                </a:lnTo>
                <a:lnTo>
                  <a:pt x="3063357" y="1289538"/>
                </a:lnTo>
                <a:lnTo>
                  <a:pt x="3076077" y="1321140"/>
                </a:lnTo>
                <a:lnTo>
                  <a:pt x="3313237" y="1321140"/>
                </a:lnTo>
                <a:lnTo>
                  <a:pt x="3285741" y="1361737"/>
                </a:lnTo>
                <a:lnTo>
                  <a:pt x="3257027" y="1403552"/>
                </a:lnTo>
                <a:lnTo>
                  <a:pt x="3223113" y="1441318"/>
                </a:lnTo>
                <a:lnTo>
                  <a:pt x="3181888" y="1468301"/>
                </a:lnTo>
                <a:lnTo>
                  <a:pt x="3135245" y="1483578"/>
                </a:lnTo>
                <a:lnTo>
                  <a:pt x="3085079" y="1486224"/>
                </a:lnTo>
                <a:close/>
              </a:path>
              <a:path w="3642994" h="2383790">
                <a:moveTo>
                  <a:pt x="232457" y="821387"/>
                </a:moveTo>
                <a:lnTo>
                  <a:pt x="192984" y="818813"/>
                </a:lnTo>
                <a:lnTo>
                  <a:pt x="155202" y="807734"/>
                </a:lnTo>
                <a:lnTo>
                  <a:pt x="120071" y="788286"/>
                </a:lnTo>
                <a:lnTo>
                  <a:pt x="88548" y="760604"/>
                </a:lnTo>
                <a:lnTo>
                  <a:pt x="61592" y="724823"/>
                </a:lnTo>
                <a:lnTo>
                  <a:pt x="40162" y="681079"/>
                </a:lnTo>
                <a:lnTo>
                  <a:pt x="28316" y="642511"/>
                </a:lnTo>
                <a:lnTo>
                  <a:pt x="20260" y="600983"/>
                </a:lnTo>
                <a:lnTo>
                  <a:pt x="14112" y="555719"/>
                </a:lnTo>
                <a:lnTo>
                  <a:pt x="7986" y="505944"/>
                </a:lnTo>
                <a:lnTo>
                  <a:pt x="0" y="450883"/>
                </a:lnTo>
                <a:lnTo>
                  <a:pt x="10738" y="405716"/>
                </a:lnTo>
                <a:lnTo>
                  <a:pt x="21652" y="357960"/>
                </a:lnTo>
                <a:lnTo>
                  <a:pt x="33088" y="308179"/>
                </a:lnTo>
                <a:lnTo>
                  <a:pt x="45395" y="256934"/>
                </a:lnTo>
                <a:lnTo>
                  <a:pt x="58920" y="204792"/>
                </a:lnTo>
                <a:lnTo>
                  <a:pt x="74012" y="152315"/>
                </a:lnTo>
                <a:lnTo>
                  <a:pt x="91018" y="100068"/>
                </a:lnTo>
                <a:lnTo>
                  <a:pt x="141960" y="41149"/>
                </a:lnTo>
                <a:lnTo>
                  <a:pt x="176769" y="21284"/>
                </a:lnTo>
                <a:lnTo>
                  <a:pt x="205551" y="17112"/>
                </a:lnTo>
                <a:lnTo>
                  <a:pt x="243338" y="38476"/>
                </a:lnTo>
                <a:lnTo>
                  <a:pt x="253453" y="71119"/>
                </a:lnTo>
                <a:lnTo>
                  <a:pt x="246850" y="111635"/>
                </a:lnTo>
                <a:lnTo>
                  <a:pt x="234478" y="156617"/>
                </a:lnTo>
                <a:lnTo>
                  <a:pt x="222865" y="206109"/>
                </a:lnTo>
                <a:lnTo>
                  <a:pt x="212729" y="256005"/>
                </a:lnTo>
                <a:lnTo>
                  <a:pt x="203880" y="306231"/>
                </a:lnTo>
                <a:lnTo>
                  <a:pt x="196132" y="356713"/>
                </a:lnTo>
                <a:lnTo>
                  <a:pt x="189299" y="407379"/>
                </a:lnTo>
                <a:lnTo>
                  <a:pt x="183191" y="458155"/>
                </a:lnTo>
                <a:lnTo>
                  <a:pt x="177624" y="508968"/>
                </a:lnTo>
                <a:lnTo>
                  <a:pt x="172408" y="559744"/>
                </a:lnTo>
                <a:lnTo>
                  <a:pt x="176004" y="583849"/>
                </a:lnTo>
                <a:lnTo>
                  <a:pt x="188216" y="608822"/>
                </a:lnTo>
                <a:lnTo>
                  <a:pt x="204092" y="634163"/>
                </a:lnTo>
                <a:lnTo>
                  <a:pt x="218678" y="659368"/>
                </a:lnTo>
                <a:lnTo>
                  <a:pt x="453170" y="659368"/>
                </a:lnTo>
                <a:lnTo>
                  <a:pt x="448719" y="667373"/>
                </a:lnTo>
                <a:lnTo>
                  <a:pt x="409816" y="719784"/>
                </a:lnTo>
                <a:lnTo>
                  <a:pt x="351436" y="776729"/>
                </a:lnTo>
                <a:lnTo>
                  <a:pt x="312641" y="800481"/>
                </a:lnTo>
                <a:lnTo>
                  <a:pt x="272662" y="815322"/>
                </a:lnTo>
                <a:lnTo>
                  <a:pt x="232457" y="821387"/>
                </a:lnTo>
                <a:close/>
              </a:path>
              <a:path w="3642994" h="2383790">
                <a:moveTo>
                  <a:pt x="453170" y="659368"/>
                </a:moveTo>
                <a:lnTo>
                  <a:pt x="218678" y="659368"/>
                </a:lnTo>
                <a:lnTo>
                  <a:pt x="245348" y="643169"/>
                </a:lnTo>
                <a:lnTo>
                  <a:pt x="273054" y="627537"/>
                </a:lnTo>
                <a:lnTo>
                  <a:pt x="297760" y="610288"/>
                </a:lnTo>
                <a:lnTo>
                  <a:pt x="339500" y="542683"/>
                </a:lnTo>
                <a:lnTo>
                  <a:pt x="362220" y="495394"/>
                </a:lnTo>
                <a:lnTo>
                  <a:pt x="384176" y="447692"/>
                </a:lnTo>
                <a:lnTo>
                  <a:pt x="405951" y="399900"/>
                </a:lnTo>
                <a:lnTo>
                  <a:pt x="428128" y="352342"/>
                </a:lnTo>
                <a:lnTo>
                  <a:pt x="451290" y="305341"/>
                </a:lnTo>
                <a:lnTo>
                  <a:pt x="476019" y="259219"/>
                </a:lnTo>
                <a:lnTo>
                  <a:pt x="530319" y="202702"/>
                </a:lnTo>
                <a:lnTo>
                  <a:pt x="588922" y="181197"/>
                </a:lnTo>
                <a:lnTo>
                  <a:pt x="627463" y="206299"/>
                </a:lnTo>
                <a:lnTo>
                  <a:pt x="636890" y="241004"/>
                </a:lnTo>
                <a:lnTo>
                  <a:pt x="627153" y="281425"/>
                </a:lnTo>
                <a:lnTo>
                  <a:pt x="608200" y="323679"/>
                </a:lnTo>
                <a:lnTo>
                  <a:pt x="587043" y="368464"/>
                </a:lnTo>
                <a:lnTo>
                  <a:pt x="566525" y="413561"/>
                </a:lnTo>
                <a:lnTo>
                  <a:pt x="546383" y="458843"/>
                </a:lnTo>
                <a:lnTo>
                  <a:pt x="526356" y="504181"/>
                </a:lnTo>
                <a:lnTo>
                  <a:pt x="506182" y="549449"/>
                </a:lnTo>
                <a:lnTo>
                  <a:pt x="485600" y="594520"/>
                </a:lnTo>
                <a:lnTo>
                  <a:pt x="464348" y="639265"/>
                </a:lnTo>
                <a:lnTo>
                  <a:pt x="453170" y="659368"/>
                </a:lnTo>
                <a:close/>
              </a:path>
              <a:path w="3642994" h="2383790">
                <a:moveTo>
                  <a:pt x="1216385" y="161646"/>
                </a:moveTo>
                <a:lnTo>
                  <a:pt x="1175433" y="159029"/>
                </a:lnTo>
                <a:lnTo>
                  <a:pt x="1138143" y="136315"/>
                </a:lnTo>
                <a:lnTo>
                  <a:pt x="1102255" y="103488"/>
                </a:lnTo>
                <a:lnTo>
                  <a:pt x="1071503" y="64388"/>
                </a:lnTo>
                <a:lnTo>
                  <a:pt x="1049620" y="22856"/>
                </a:lnTo>
                <a:lnTo>
                  <a:pt x="1044334" y="0"/>
                </a:lnTo>
                <a:lnTo>
                  <a:pt x="1192580" y="0"/>
                </a:lnTo>
                <a:lnTo>
                  <a:pt x="1194297" y="19438"/>
                </a:lnTo>
                <a:lnTo>
                  <a:pt x="1395931" y="19438"/>
                </a:lnTo>
                <a:lnTo>
                  <a:pt x="1383425" y="38971"/>
                </a:lnTo>
                <a:lnTo>
                  <a:pt x="1354166" y="82377"/>
                </a:lnTo>
                <a:lnTo>
                  <a:pt x="1318176" y="117132"/>
                </a:lnTo>
                <a:lnTo>
                  <a:pt x="1268108" y="145617"/>
                </a:lnTo>
                <a:lnTo>
                  <a:pt x="1216385" y="161646"/>
                </a:lnTo>
                <a:close/>
              </a:path>
              <a:path w="3642994" h="2383790">
                <a:moveTo>
                  <a:pt x="1395931" y="19438"/>
                </a:moveTo>
                <a:lnTo>
                  <a:pt x="1194297" y="19438"/>
                </a:lnTo>
                <a:lnTo>
                  <a:pt x="1220666" y="0"/>
                </a:lnTo>
                <a:lnTo>
                  <a:pt x="1408376" y="0"/>
                </a:lnTo>
                <a:lnTo>
                  <a:pt x="1395931" y="19438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16000" y="718691"/>
            <a:ext cx="13301344" cy="1683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850" spc="-409" dirty="0"/>
              <a:t>Desenho</a:t>
            </a:r>
            <a:r>
              <a:rPr sz="10850" spc="1000" dirty="0"/>
              <a:t> </a:t>
            </a:r>
            <a:r>
              <a:rPr sz="10850" spc="-509" dirty="0"/>
              <a:t>do</a:t>
            </a:r>
            <a:r>
              <a:rPr sz="10850" spc="1000" dirty="0"/>
              <a:t> </a:t>
            </a:r>
            <a:r>
              <a:rPr lang="pt-BR" sz="10850" spc="-580" dirty="0"/>
              <a:t>e</a:t>
            </a:r>
            <a:r>
              <a:rPr sz="10850" spc="-580" dirty="0" err="1"/>
              <a:t>spetáculo</a:t>
            </a:r>
            <a:endParaRPr sz="10850" dirty="0"/>
          </a:p>
        </p:txBody>
      </p:sp>
      <p:sp>
        <p:nvSpPr>
          <p:cNvPr id="6" name="object 6"/>
          <p:cNvSpPr txBox="1"/>
          <p:nvPr/>
        </p:nvSpPr>
        <p:spPr>
          <a:xfrm>
            <a:off x="1106542" y="2152540"/>
            <a:ext cx="16670655" cy="6729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ts val="6105"/>
              </a:lnSpc>
              <a:spcBef>
                <a:spcPts val="100"/>
              </a:spcBef>
            </a:pPr>
            <a:r>
              <a:rPr sz="5500" spc="285" dirty="0">
                <a:solidFill>
                  <a:srgbClr val="FEFEFE"/>
                </a:solidFill>
                <a:latin typeface="Trebuchet MS"/>
                <a:cs typeface="Trebuchet MS"/>
              </a:rPr>
              <a:t>P</a:t>
            </a:r>
            <a:r>
              <a:rPr lang="pt-BR" sz="5500" spc="285" dirty="0" err="1">
                <a:solidFill>
                  <a:srgbClr val="FEFEFE"/>
                </a:solidFill>
                <a:latin typeface="Trebuchet MS"/>
                <a:cs typeface="Trebuchet MS"/>
              </a:rPr>
              <a:t>rimeiro</a:t>
            </a:r>
            <a:r>
              <a:rPr lang="pt-BR" sz="5500" spc="285" dirty="0">
                <a:solidFill>
                  <a:srgbClr val="FEFEFE"/>
                </a:solidFill>
                <a:latin typeface="Trebuchet MS"/>
                <a:cs typeface="Trebuchet MS"/>
              </a:rPr>
              <a:t> Ato – Dança de Salão</a:t>
            </a:r>
            <a:endParaRPr sz="5500" dirty="0">
              <a:latin typeface="Trebuchet MS"/>
              <a:cs typeface="Trebuchet MS"/>
            </a:endParaRPr>
          </a:p>
          <a:p>
            <a:pPr marL="612775">
              <a:lnSpc>
                <a:spcPts val="8090"/>
              </a:lnSpc>
            </a:pPr>
            <a:r>
              <a:rPr sz="7300" spc="-340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lang="pt-BR" sz="7300" spc="-340" dirty="0">
                <a:solidFill>
                  <a:srgbClr val="FFFFFF"/>
                </a:solidFill>
                <a:latin typeface="Trebuchet MS"/>
                <a:cs typeface="Trebuchet MS"/>
              </a:rPr>
              <a:t>ú</a:t>
            </a:r>
            <a:r>
              <a:rPr sz="7300" spc="-340" dirty="0" err="1">
                <a:solidFill>
                  <a:srgbClr val="FFFFFF"/>
                </a:solidFill>
                <a:latin typeface="Trebuchet MS"/>
                <a:cs typeface="Trebuchet MS"/>
              </a:rPr>
              <a:t>mbia</a:t>
            </a:r>
            <a:endParaRPr sz="7300" dirty="0">
              <a:latin typeface="Trebuchet MS"/>
              <a:cs typeface="Trebuchet MS"/>
            </a:endParaRPr>
          </a:p>
          <a:p>
            <a:pPr marL="612775" algn="just">
              <a:lnSpc>
                <a:spcPts val="3545"/>
              </a:lnSpc>
            </a:pPr>
            <a:r>
              <a:rPr sz="3100" spc="135" dirty="0">
                <a:solidFill>
                  <a:srgbClr val="FEFEFE"/>
                </a:solidFill>
                <a:latin typeface="Tahoma"/>
                <a:cs typeface="Tahoma"/>
              </a:rPr>
              <a:t>Cúmbia</a:t>
            </a:r>
            <a:r>
              <a:rPr sz="3100" spc="-9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110" dirty="0">
                <a:solidFill>
                  <a:srgbClr val="FEFEFE"/>
                </a:solidFill>
                <a:latin typeface="Tahoma"/>
                <a:cs typeface="Tahoma"/>
              </a:rPr>
              <a:t>é</a:t>
            </a:r>
            <a:r>
              <a:rPr sz="3100" spc="-9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dirty="0">
                <a:solidFill>
                  <a:srgbClr val="FEFEFE"/>
                </a:solidFill>
                <a:latin typeface="Tahoma"/>
                <a:cs typeface="Tahoma"/>
              </a:rPr>
              <a:t>a</a:t>
            </a:r>
            <a:r>
              <a:rPr sz="3100" spc="-9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120" dirty="0">
                <a:solidFill>
                  <a:srgbClr val="FEFEFE"/>
                </a:solidFill>
                <a:latin typeface="Tahoma"/>
                <a:cs typeface="Tahoma"/>
              </a:rPr>
              <a:t>música</a:t>
            </a:r>
            <a:r>
              <a:rPr sz="3100" spc="-9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120" dirty="0">
                <a:solidFill>
                  <a:srgbClr val="FEFEFE"/>
                </a:solidFill>
                <a:latin typeface="Tahoma"/>
                <a:cs typeface="Tahoma"/>
              </a:rPr>
              <a:t>típica</a:t>
            </a:r>
            <a:r>
              <a:rPr sz="3100" spc="-9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75" dirty="0">
                <a:solidFill>
                  <a:srgbClr val="FEFEFE"/>
                </a:solidFill>
                <a:latin typeface="Tahoma"/>
                <a:cs typeface="Tahoma"/>
              </a:rPr>
              <a:t>nacional</a:t>
            </a:r>
            <a:r>
              <a:rPr sz="3100" spc="-9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130" dirty="0">
                <a:solidFill>
                  <a:srgbClr val="FEFEFE"/>
                </a:solidFill>
                <a:latin typeface="Tahoma"/>
                <a:cs typeface="Tahoma"/>
              </a:rPr>
              <a:t>da</a:t>
            </a:r>
            <a:r>
              <a:rPr sz="3100" spc="-9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75" dirty="0">
                <a:solidFill>
                  <a:srgbClr val="FEFEFE"/>
                </a:solidFill>
                <a:latin typeface="Tahoma"/>
                <a:cs typeface="Tahoma"/>
              </a:rPr>
              <a:t>Colômbia.</a:t>
            </a:r>
            <a:r>
              <a:rPr sz="3100" spc="-9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75" dirty="0">
                <a:solidFill>
                  <a:srgbClr val="FEFEFE"/>
                </a:solidFill>
                <a:latin typeface="Tahoma"/>
                <a:cs typeface="Tahoma"/>
              </a:rPr>
              <a:t>De</a:t>
            </a:r>
            <a:r>
              <a:rPr sz="3100" spc="-9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dirty="0">
                <a:solidFill>
                  <a:srgbClr val="FEFEFE"/>
                </a:solidFill>
                <a:latin typeface="Tahoma"/>
                <a:cs typeface="Tahoma"/>
              </a:rPr>
              <a:t>início,</a:t>
            </a:r>
            <a:r>
              <a:rPr sz="3100" spc="-9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dirty="0">
                <a:solidFill>
                  <a:srgbClr val="FEFEFE"/>
                </a:solidFill>
                <a:latin typeface="Tahoma"/>
                <a:cs typeface="Tahoma"/>
              </a:rPr>
              <a:t>surgiu</a:t>
            </a:r>
            <a:r>
              <a:rPr sz="3100" spc="-9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dirty="0">
                <a:solidFill>
                  <a:srgbClr val="FEFEFE"/>
                </a:solidFill>
                <a:latin typeface="Tahoma"/>
                <a:cs typeface="Tahoma"/>
              </a:rPr>
              <a:t>na</a:t>
            </a:r>
            <a:r>
              <a:rPr sz="3100" spc="-9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dirty="0">
                <a:solidFill>
                  <a:srgbClr val="FEFEFE"/>
                </a:solidFill>
                <a:latin typeface="Tahoma"/>
                <a:cs typeface="Tahoma"/>
              </a:rPr>
              <a:t>região</a:t>
            </a:r>
            <a:r>
              <a:rPr sz="3100" spc="-9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85" dirty="0">
                <a:solidFill>
                  <a:srgbClr val="FEFEFE"/>
                </a:solidFill>
                <a:latin typeface="Tahoma"/>
                <a:cs typeface="Tahoma"/>
              </a:rPr>
              <a:t>norte</a:t>
            </a:r>
            <a:r>
              <a:rPr sz="3100" spc="-9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175" dirty="0">
                <a:solidFill>
                  <a:srgbClr val="FEFEFE"/>
                </a:solidFill>
                <a:latin typeface="Tahoma"/>
                <a:cs typeface="Tahoma"/>
              </a:rPr>
              <a:t>do</a:t>
            </a:r>
            <a:r>
              <a:rPr sz="3100" spc="-9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-20" dirty="0">
                <a:solidFill>
                  <a:srgbClr val="FEFEFE"/>
                </a:solidFill>
                <a:latin typeface="Tahoma"/>
                <a:cs typeface="Tahoma"/>
              </a:rPr>
              <a:t>país,</a:t>
            </a:r>
            <a:endParaRPr sz="3100" dirty="0">
              <a:latin typeface="Tahoma"/>
              <a:cs typeface="Tahoma"/>
            </a:endParaRPr>
          </a:p>
          <a:p>
            <a:pPr marL="612775" marR="5080" algn="just">
              <a:lnSpc>
                <a:spcPct val="114900"/>
              </a:lnSpc>
            </a:pPr>
            <a:r>
              <a:rPr sz="3100" dirty="0">
                <a:solidFill>
                  <a:srgbClr val="FEFEFE"/>
                </a:solidFill>
                <a:latin typeface="Tahoma"/>
                <a:cs typeface="Tahoma"/>
              </a:rPr>
              <a:t>na</a:t>
            </a:r>
            <a:r>
              <a:rPr sz="3100" spc="-13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50" dirty="0">
                <a:solidFill>
                  <a:srgbClr val="FEFEFE"/>
                </a:solidFill>
                <a:latin typeface="Tahoma"/>
                <a:cs typeface="Tahoma"/>
              </a:rPr>
              <a:t>zona</a:t>
            </a:r>
            <a:r>
              <a:rPr sz="3100" spc="-12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dirty="0">
                <a:solidFill>
                  <a:srgbClr val="FEFEFE"/>
                </a:solidFill>
                <a:latin typeface="Tahoma"/>
                <a:cs typeface="Tahoma"/>
              </a:rPr>
              <a:t>rural</a:t>
            </a:r>
            <a:r>
              <a:rPr sz="3100" spc="-13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110" dirty="0">
                <a:solidFill>
                  <a:srgbClr val="FEFEFE"/>
                </a:solidFill>
                <a:latin typeface="Tahoma"/>
                <a:cs typeface="Tahoma"/>
              </a:rPr>
              <a:t>e</a:t>
            </a:r>
            <a:r>
              <a:rPr sz="3100" spc="-12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114" dirty="0">
                <a:solidFill>
                  <a:srgbClr val="FEFEFE"/>
                </a:solidFill>
                <a:latin typeface="Tahoma"/>
                <a:cs typeface="Tahoma"/>
              </a:rPr>
              <a:t>somente</a:t>
            </a:r>
            <a:r>
              <a:rPr sz="3100" spc="-13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140" dirty="0">
                <a:solidFill>
                  <a:srgbClr val="FEFEFE"/>
                </a:solidFill>
                <a:latin typeface="Tahoma"/>
                <a:cs typeface="Tahoma"/>
              </a:rPr>
              <a:t>depois</a:t>
            </a:r>
            <a:r>
              <a:rPr sz="3100" spc="-12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100" dirty="0">
                <a:solidFill>
                  <a:srgbClr val="FEFEFE"/>
                </a:solidFill>
                <a:latin typeface="Tahoma"/>
                <a:cs typeface="Tahoma"/>
              </a:rPr>
              <a:t>chegou</a:t>
            </a:r>
            <a:r>
              <a:rPr sz="3100" spc="-13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95" dirty="0">
                <a:solidFill>
                  <a:srgbClr val="FEFEFE"/>
                </a:solidFill>
                <a:latin typeface="Tahoma"/>
                <a:cs typeface="Tahoma"/>
              </a:rPr>
              <a:t>às</a:t>
            </a:r>
            <a:r>
              <a:rPr sz="3100" spc="-12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75" dirty="0">
                <a:solidFill>
                  <a:srgbClr val="FEFEFE"/>
                </a:solidFill>
                <a:latin typeface="Tahoma"/>
                <a:cs typeface="Tahoma"/>
              </a:rPr>
              <a:t>grandes</a:t>
            </a:r>
            <a:r>
              <a:rPr sz="3100" spc="-13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90" dirty="0">
                <a:solidFill>
                  <a:srgbClr val="FEFEFE"/>
                </a:solidFill>
                <a:latin typeface="Tahoma"/>
                <a:cs typeface="Tahoma"/>
              </a:rPr>
              <a:t>cidades.</a:t>
            </a:r>
            <a:r>
              <a:rPr sz="3100" spc="-12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240" dirty="0">
                <a:solidFill>
                  <a:srgbClr val="FEFEFE"/>
                </a:solidFill>
                <a:latin typeface="Tahoma"/>
                <a:cs typeface="Tahoma"/>
              </a:rPr>
              <a:t>O</a:t>
            </a:r>
            <a:r>
              <a:rPr sz="3100" spc="-13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90" dirty="0">
                <a:solidFill>
                  <a:srgbClr val="FEFEFE"/>
                </a:solidFill>
                <a:latin typeface="Tahoma"/>
                <a:cs typeface="Tahoma"/>
              </a:rPr>
              <a:t>ritmo</a:t>
            </a:r>
            <a:r>
              <a:rPr sz="3100" spc="-12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130" dirty="0">
                <a:solidFill>
                  <a:srgbClr val="FEFEFE"/>
                </a:solidFill>
                <a:latin typeface="Tahoma"/>
                <a:cs typeface="Tahoma"/>
              </a:rPr>
              <a:t>se</a:t>
            </a:r>
            <a:r>
              <a:rPr sz="3100" spc="-13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100" dirty="0">
                <a:solidFill>
                  <a:srgbClr val="FEFEFE"/>
                </a:solidFill>
                <a:latin typeface="Tahoma"/>
                <a:cs typeface="Tahoma"/>
              </a:rPr>
              <a:t>disseminou</a:t>
            </a:r>
            <a:r>
              <a:rPr sz="3100" spc="-12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90" dirty="0">
                <a:solidFill>
                  <a:srgbClr val="FEFEFE"/>
                </a:solidFill>
                <a:latin typeface="Tahoma"/>
                <a:cs typeface="Tahoma"/>
              </a:rPr>
              <a:t>por </a:t>
            </a:r>
            <a:r>
              <a:rPr sz="3100" spc="155" dirty="0">
                <a:solidFill>
                  <a:srgbClr val="FEFEFE"/>
                </a:solidFill>
                <a:latin typeface="Tahoma"/>
                <a:cs typeface="Tahoma"/>
              </a:rPr>
              <a:t>todos</a:t>
            </a:r>
            <a:r>
              <a:rPr sz="3100" spc="-13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80" dirty="0">
                <a:solidFill>
                  <a:srgbClr val="FEFEFE"/>
                </a:solidFill>
                <a:latin typeface="Tahoma"/>
                <a:cs typeface="Tahoma"/>
              </a:rPr>
              <a:t>ou</a:t>
            </a:r>
            <a:r>
              <a:rPr sz="3100" spc="-13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110" dirty="0">
                <a:solidFill>
                  <a:srgbClr val="FEFEFE"/>
                </a:solidFill>
                <a:latin typeface="Tahoma"/>
                <a:cs typeface="Tahoma"/>
              </a:rPr>
              <a:t>quase</a:t>
            </a:r>
            <a:r>
              <a:rPr sz="3100" spc="-13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155" dirty="0">
                <a:solidFill>
                  <a:srgbClr val="FEFEFE"/>
                </a:solidFill>
                <a:latin typeface="Tahoma"/>
                <a:cs typeface="Tahoma"/>
              </a:rPr>
              <a:t>todos</a:t>
            </a:r>
            <a:r>
              <a:rPr sz="3100" spc="-13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140" dirty="0">
                <a:solidFill>
                  <a:srgbClr val="FEFEFE"/>
                </a:solidFill>
                <a:latin typeface="Tahoma"/>
                <a:cs typeface="Tahoma"/>
              </a:rPr>
              <a:t>os</a:t>
            </a:r>
            <a:r>
              <a:rPr sz="3100" spc="-13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105" dirty="0">
                <a:solidFill>
                  <a:srgbClr val="FEFEFE"/>
                </a:solidFill>
                <a:latin typeface="Tahoma"/>
                <a:cs typeface="Tahoma"/>
              </a:rPr>
              <a:t>países</a:t>
            </a:r>
            <a:r>
              <a:rPr sz="3100" spc="-13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65" dirty="0">
                <a:solidFill>
                  <a:srgbClr val="FEFEFE"/>
                </a:solidFill>
                <a:latin typeface="Tahoma"/>
                <a:cs typeface="Tahoma"/>
              </a:rPr>
              <a:t>falantes</a:t>
            </a:r>
            <a:r>
              <a:rPr sz="3100" spc="-13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175" dirty="0">
                <a:solidFill>
                  <a:srgbClr val="FEFEFE"/>
                </a:solidFill>
                <a:latin typeface="Tahoma"/>
                <a:cs typeface="Tahoma"/>
              </a:rPr>
              <a:t>do</a:t>
            </a:r>
            <a:r>
              <a:rPr sz="3100" spc="-13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95" dirty="0">
                <a:solidFill>
                  <a:srgbClr val="FEFEFE"/>
                </a:solidFill>
                <a:latin typeface="Tahoma"/>
                <a:cs typeface="Tahoma"/>
              </a:rPr>
              <a:t>castelhano</a:t>
            </a:r>
            <a:r>
              <a:rPr sz="3100" spc="-13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dirty="0">
                <a:solidFill>
                  <a:srgbClr val="FEFEFE"/>
                </a:solidFill>
                <a:latin typeface="Tahoma"/>
                <a:cs typeface="Tahoma"/>
              </a:rPr>
              <a:t>na</a:t>
            </a:r>
            <a:r>
              <a:rPr sz="3100" spc="-13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120" dirty="0">
                <a:solidFill>
                  <a:srgbClr val="FEFEFE"/>
                </a:solidFill>
                <a:latin typeface="Tahoma"/>
                <a:cs typeface="Tahoma"/>
              </a:rPr>
              <a:t>América</a:t>
            </a:r>
            <a:r>
              <a:rPr sz="3100" spc="-13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60" dirty="0">
                <a:solidFill>
                  <a:srgbClr val="FEFEFE"/>
                </a:solidFill>
                <a:latin typeface="Tahoma"/>
                <a:cs typeface="Tahoma"/>
              </a:rPr>
              <a:t>Latina</a:t>
            </a:r>
            <a:r>
              <a:rPr sz="3100" spc="-13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-150" dirty="0">
                <a:solidFill>
                  <a:srgbClr val="FEFEFE"/>
                </a:solidFill>
                <a:latin typeface="Tahoma"/>
                <a:cs typeface="Tahoma"/>
              </a:rPr>
              <a:t>e,</a:t>
            </a:r>
            <a:r>
              <a:rPr sz="3100" spc="-13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-10" dirty="0">
                <a:solidFill>
                  <a:srgbClr val="FEFEFE"/>
                </a:solidFill>
                <a:latin typeface="Tahoma"/>
                <a:cs typeface="Tahoma"/>
              </a:rPr>
              <a:t>atualmente, </a:t>
            </a:r>
            <a:r>
              <a:rPr sz="3100" spc="110" dirty="0">
                <a:solidFill>
                  <a:srgbClr val="FEFEFE"/>
                </a:solidFill>
                <a:latin typeface="Tahoma"/>
                <a:cs typeface="Tahoma"/>
              </a:rPr>
              <a:t>é</a:t>
            </a:r>
            <a:r>
              <a:rPr sz="3100" spc="-13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125" dirty="0">
                <a:solidFill>
                  <a:srgbClr val="FEFEFE"/>
                </a:solidFill>
                <a:latin typeface="Tahoma"/>
                <a:cs typeface="Tahoma"/>
              </a:rPr>
              <a:t>considerado</a:t>
            </a:r>
            <a:r>
              <a:rPr sz="3100" spc="-13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90" dirty="0">
                <a:solidFill>
                  <a:srgbClr val="FEFEFE"/>
                </a:solidFill>
                <a:latin typeface="Tahoma"/>
                <a:cs typeface="Tahoma"/>
              </a:rPr>
              <a:t>um</a:t>
            </a:r>
            <a:r>
              <a:rPr sz="3100" spc="-13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165" dirty="0">
                <a:solidFill>
                  <a:srgbClr val="FEFEFE"/>
                </a:solidFill>
                <a:latin typeface="Tahoma"/>
                <a:cs typeface="Tahoma"/>
              </a:rPr>
              <a:t>dos</a:t>
            </a:r>
            <a:r>
              <a:rPr sz="3100" spc="-13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100" dirty="0">
                <a:solidFill>
                  <a:srgbClr val="FEFEFE"/>
                </a:solidFill>
                <a:latin typeface="Tahoma"/>
                <a:cs typeface="Tahoma"/>
              </a:rPr>
              <a:t>ritmos</a:t>
            </a:r>
            <a:r>
              <a:rPr sz="3100" spc="-13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110" dirty="0">
                <a:solidFill>
                  <a:srgbClr val="FEFEFE"/>
                </a:solidFill>
                <a:latin typeface="Tahoma"/>
                <a:cs typeface="Tahoma"/>
              </a:rPr>
              <a:t>musicais</a:t>
            </a:r>
            <a:r>
              <a:rPr sz="3100" spc="-13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90" dirty="0">
                <a:solidFill>
                  <a:srgbClr val="FEFEFE"/>
                </a:solidFill>
                <a:latin typeface="Tahoma"/>
                <a:cs typeface="Tahoma"/>
              </a:rPr>
              <a:t>mais</a:t>
            </a:r>
            <a:r>
              <a:rPr sz="3100" spc="-13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95" dirty="0">
                <a:solidFill>
                  <a:srgbClr val="FEFEFE"/>
                </a:solidFill>
                <a:latin typeface="Tahoma"/>
                <a:cs typeface="Tahoma"/>
              </a:rPr>
              <a:t>populares</a:t>
            </a:r>
            <a:r>
              <a:rPr sz="3100" spc="-13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dirty="0">
                <a:solidFill>
                  <a:srgbClr val="FEFEFE"/>
                </a:solidFill>
                <a:latin typeface="Tahoma"/>
                <a:cs typeface="Tahoma"/>
              </a:rPr>
              <a:t>na</a:t>
            </a:r>
            <a:r>
              <a:rPr sz="3100" spc="-13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60" dirty="0">
                <a:solidFill>
                  <a:srgbClr val="FEFEFE"/>
                </a:solidFill>
                <a:latin typeface="Tahoma"/>
                <a:cs typeface="Tahoma"/>
              </a:rPr>
              <a:t>Argentina</a:t>
            </a:r>
            <a:r>
              <a:rPr sz="3100" spc="-13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110" dirty="0">
                <a:solidFill>
                  <a:srgbClr val="FEFEFE"/>
                </a:solidFill>
                <a:latin typeface="Tahoma"/>
                <a:cs typeface="Tahoma"/>
              </a:rPr>
              <a:t>e</a:t>
            </a:r>
            <a:r>
              <a:rPr sz="3100" spc="-13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80" dirty="0">
                <a:solidFill>
                  <a:srgbClr val="FEFEFE"/>
                </a:solidFill>
                <a:latin typeface="Tahoma"/>
                <a:cs typeface="Tahoma"/>
              </a:rPr>
              <a:t>no</a:t>
            </a:r>
            <a:r>
              <a:rPr sz="3100" spc="-13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55" dirty="0">
                <a:solidFill>
                  <a:srgbClr val="FEFEFE"/>
                </a:solidFill>
                <a:latin typeface="Tahoma"/>
                <a:cs typeface="Tahoma"/>
              </a:rPr>
              <a:t>México.</a:t>
            </a:r>
            <a:endParaRPr sz="3100" dirty="0">
              <a:latin typeface="Tahoma"/>
              <a:cs typeface="Tahoma"/>
            </a:endParaRPr>
          </a:p>
          <a:p>
            <a:pPr marL="612775">
              <a:lnSpc>
                <a:spcPts val="8505"/>
              </a:lnSpc>
              <a:spcBef>
                <a:spcPts val="645"/>
              </a:spcBef>
            </a:pPr>
            <a:r>
              <a:rPr sz="7300" spc="100" dirty="0">
                <a:solidFill>
                  <a:srgbClr val="FEFEFE"/>
                </a:solidFill>
                <a:latin typeface="Trebuchet MS"/>
                <a:cs typeface="Trebuchet MS"/>
              </a:rPr>
              <a:t>Tango</a:t>
            </a:r>
            <a:endParaRPr sz="7300" dirty="0">
              <a:latin typeface="Trebuchet MS"/>
              <a:cs typeface="Trebuchet MS"/>
            </a:endParaRPr>
          </a:p>
          <a:p>
            <a:pPr marL="612775" algn="just">
              <a:lnSpc>
                <a:spcPts val="3765"/>
              </a:lnSpc>
            </a:pPr>
            <a:r>
              <a:rPr sz="3350" spc="235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3350" spc="-1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80" dirty="0">
                <a:solidFill>
                  <a:srgbClr val="FFFFFF"/>
                </a:solidFill>
                <a:latin typeface="Tahoma"/>
                <a:cs typeface="Tahoma"/>
              </a:rPr>
              <a:t>tango</a:t>
            </a:r>
            <a:r>
              <a:rPr sz="335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140" dirty="0">
                <a:solidFill>
                  <a:srgbClr val="FFFFFF"/>
                </a:solidFill>
                <a:latin typeface="Tahoma"/>
                <a:cs typeface="Tahoma"/>
              </a:rPr>
              <a:t>é</a:t>
            </a:r>
            <a:r>
              <a:rPr sz="3350" spc="-1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105" dirty="0">
                <a:solidFill>
                  <a:srgbClr val="FFFFFF"/>
                </a:solidFill>
                <a:latin typeface="Tahoma"/>
                <a:cs typeface="Tahoma"/>
              </a:rPr>
              <a:t>um</a:t>
            </a:r>
            <a:r>
              <a:rPr sz="335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75" dirty="0">
                <a:solidFill>
                  <a:srgbClr val="FFFFFF"/>
                </a:solidFill>
                <a:latin typeface="Tahoma"/>
                <a:cs typeface="Tahoma"/>
              </a:rPr>
              <a:t>gênero</a:t>
            </a:r>
            <a:r>
              <a:rPr sz="3350" spc="-1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185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335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145" dirty="0">
                <a:solidFill>
                  <a:srgbClr val="FFFFFF"/>
                </a:solidFill>
                <a:latin typeface="Tahoma"/>
                <a:cs typeface="Tahoma"/>
              </a:rPr>
              <a:t>dança</a:t>
            </a:r>
            <a:r>
              <a:rPr sz="3350" spc="-1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14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335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135" dirty="0">
                <a:solidFill>
                  <a:srgbClr val="FFFFFF"/>
                </a:solidFill>
                <a:latin typeface="Tahoma"/>
                <a:cs typeface="Tahoma"/>
              </a:rPr>
              <a:t>música</a:t>
            </a:r>
            <a:r>
              <a:rPr sz="3350" spc="-1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95" dirty="0">
                <a:solidFill>
                  <a:srgbClr val="FFFFFF"/>
                </a:solidFill>
                <a:latin typeface="Tahoma"/>
                <a:cs typeface="Tahoma"/>
              </a:rPr>
              <a:t>tradicional</a:t>
            </a:r>
            <a:r>
              <a:rPr sz="335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140" dirty="0">
                <a:solidFill>
                  <a:srgbClr val="FFFFFF"/>
                </a:solidFill>
                <a:latin typeface="Tahoma"/>
                <a:cs typeface="Tahoma"/>
              </a:rPr>
              <a:t>da</a:t>
            </a:r>
            <a:r>
              <a:rPr sz="335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dirty="0">
                <a:solidFill>
                  <a:srgbClr val="FFFFFF"/>
                </a:solidFill>
                <a:latin typeface="Tahoma"/>
                <a:cs typeface="Tahoma"/>
              </a:rPr>
              <a:t>Argentina.</a:t>
            </a:r>
            <a:r>
              <a:rPr sz="3350" spc="-1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-60" dirty="0">
                <a:solidFill>
                  <a:srgbClr val="FFFFFF"/>
                </a:solidFill>
                <a:latin typeface="Tahoma"/>
                <a:cs typeface="Tahoma"/>
              </a:rPr>
              <a:t>É</a:t>
            </a:r>
            <a:endParaRPr sz="3350" dirty="0">
              <a:latin typeface="Tahoma"/>
              <a:cs typeface="Tahoma"/>
            </a:endParaRPr>
          </a:p>
          <a:p>
            <a:pPr marL="612775" marR="2601595" algn="just">
              <a:lnSpc>
                <a:spcPts val="4650"/>
              </a:lnSpc>
              <a:spcBef>
                <a:spcPts val="105"/>
              </a:spcBef>
            </a:pPr>
            <a:r>
              <a:rPr sz="3350" spc="135" dirty="0">
                <a:solidFill>
                  <a:srgbClr val="FFFFFF"/>
                </a:solidFill>
                <a:latin typeface="Tahoma"/>
                <a:cs typeface="Tahoma"/>
              </a:rPr>
              <a:t>considerado</a:t>
            </a:r>
            <a:r>
              <a:rPr sz="335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105" dirty="0">
                <a:solidFill>
                  <a:srgbClr val="FFFFFF"/>
                </a:solidFill>
                <a:latin typeface="Tahoma"/>
                <a:cs typeface="Tahoma"/>
              </a:rPr>
              <a:t>um</a:t>
            </a:r>
            <a:r>
              <a:rPr sz="335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110" dirty="0">
                <a:solidFill>
                  <a:srgbClr val="FFFFFF"/>
                </a:solidFill>
                <a:latin typeface="Tahoma"/>
                <a:cs typeface="Tahoma"/>
              </a:rPr>
              <a:t>importante</a:t>
            </a:r>
            <a:r>
              <a:rPr sz="335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110" dirty="0">
                <a:solidFill>
                  <a:srgbClr val="FFFFFF"/>
                </a:solidFill>
                <a:latin typeface="Tahoma"/>
                <a:cs typeface="Tahoma"/>
              </a:rPr>
              <a:t>símbolo</a:t>
            </a:r>
            <a:r>
              <a:rPr sz="335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75" dirty="0">
                <a:solidFill>
                  <a:srgbClr val="FFFFFF"/>
                </a:solidFill>
                <a:latin typeface="Tahoma"/>
                <a:cs typeface="Tahoma"/>
              </a:rPr>
              <a:t>cultural</a:t>
            </a:r>
            <a:r>
              <a:rPr sz="335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165" dirty="0">
                <a:solidFill>
                  <a:srgbClr val="FFFFFF"/>
                </a:solidFill>
                <a:latin typeface="Tahoma"/>
                <a:cs typeface="Tahoma"/>
              </a:rPr>
              <a:t>desse</a:t>
            </a:r>
            <a:r>
              <a:rPr sz="335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105" dirty="0">
                <a:solidFill>
                  <a:srgbClr val="FFFFFF"/>
                </a:solidFill>
                <a:latin typeface="Tahoma"/>
                <a:cs typeface="Tahoma"/>
              </a:rPr>
              <a:t>país</a:t>
            </a:r>
            <a:r>
              <a:rPr sz="335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14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335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95" dirty="0">
                <a:solidFill>
                  <a:srgbClr val="FFFFFF"/>
                </a:solidFill>
                <a:latin typeface="Tahoma"/>
                <a:cs typeface="Tahoma"/>
              </a:rPr>
              <a:t>apresenta </a:t>
            </a:r>
            <a:r>
              <a:rPr sz="3350" spc="100" dirty="0">
                <a:solidFill>
                  <a:srgbClr val="FFFFFF"/>
                </a:solidFill>
                <a:latin typeface="Tahoma"/>
                <a:cs typeface="Tahoma"/>
              </a:rPr>
              <a:t>enorme</a:t>
            </a:r>
            <a:r>
              <a:rPr sz="335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85" dirty="0">
                <a:solidFill>
                  <a:srgbClr val="FFFFFF"/>
                </a:solidFill>
                <a:latin typeface="Tahoma"/>
                <a:cs typeface="Tahoma"/>
              </a:rPr>
              <a:t>carga</a:t>
            </a:r>
            <a:r>
              <a:rPr sz="335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114" dirty="0">
                <a:solidFill>
                  <a:srgbClr val="FFFFFF"/>
                </a:solidFill>
                <a:latin typeface="Tahoma"/>
                <a:cs typeface="Tahoma"/>
              </a:rPr>
              <a:t>emocional</a:t>
            </a:r>
            <a:r>
              <a:rPr sz="335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14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335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60" dirty="0">
                <a:solidFill>
                  <a:srgbClr val="FFFFFF"/>
                </a:solidFill>
                <a:latin typeface="Tahoma"/>
                <a:cs typeface="Tahoma"/>
              </a:rPr>
              <a:t>dramática.</a:t>
            </a:r>
            <a:endParaRPr sz="335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76" y="8606300"/>
            <a:ext cx="6010910" cy="1680845"/>
          </a:xfrm>
          <a:custGeom>
            <a:avLst/>
            <a:gdLst/>
            <a:ahLst/>
            <a:cxnLst/>
            <a:rect l="l" t="t" r="r" b="b"/>
            <a:pathLst>
              <a:path w="6010910" h="1680845">
                <a:moveTo>
                  <a:pt x="3474991" y="1217751"/>
                </a:moveTo>
                <a:lnTo>
                  <a:pt x="2924836" y="1043934"/>
                </a:lnTo>
                <a:lnTo>
                  <a:pt x="3075790" y="1011714"/>
                </a:lnTo>
                <a:lnTo>
                  <a:pt x="3126783" y="1001187"/>
                </a:lnTo>
                <a:lnTo>
                  <a:pt x="3387414" y="950344"/>
                </a:lnTo>
                <a:lnTo>
                  <a:pt x="3404786" y="955832"/>
                </a:lnTo>
                <a:lnTo>
                  <a:pt x="3427101" y="949564"/>
                </a:lnTo>
                <a:lnTo>
                  <a:pt x="3464496" y="961378"/>
                </a:lnTo>
                <a:lnTo>
                  <a:pt x="3570013" y="954759"/>
                </a:lnTo>
                <a:lnTo>
                  <a:pt x="3603912" y="952150"/>
                </a:lnTo>
                <a:lnTo>
                  <a:pt x="3739261" y="954956"/>
                </a:lnTo>
                <a:lnTo>
                  <a:pt x="3781673" y="968356"/>
                </a:lnTo>
                <a:lnTo>
                  <a:pt x="3935184" y="976900"/>
                </a:lnTo>
                <a:lnTo>
                  <a:pt x="3989790" y="967515"/>
                </a:lnTo>
                <a:lnTo>
                  <a:pt x="4286391" y="981311"/>
                </a:lnTo>
                <a:lnTo>
                  <a:pt x="4408505" y="979935"/>
                </a:lnTo>
                <a:lnTo>
                  <a:pt x="4445709" y="991689"/>
                </a:lnTo>
                <a:lnTo>
                  <a:pt x="4593108" y="998302"/>
                </a:lnTo>
                <a:lnTo>
                  <a:pt x="5707068" y="1350248"/>
                </a:lnTo>
                <a:lnTo>
                  <a:pt x="5785410" y="1401637"/>
                </a:lnTo>
                <a:lnTo>
                  <a:pt x="5818737" y="1438804"/>
                </a:lnTo>
                <a:lnTo>
                  <a:pt x="5850278" y="1475407"/>
                </a:lnTo>
                <a:lnTo>
                  <a:pt x="5910527" y="1547717"/>
                </a:lnTo>
                <a:lnTo>
                  <a:pt x="5944987" y="1585242"/>
                </a:lnTo>
                <a:lnTo>
                  <a:pt x="5975445" y="1634821"/>
                </a:lnTo>
                <a:lnTo>
                  <a:pt x="6010762" y="1672617"/>
                </a:lnTo>
                <a:lnTo>
                  <a:pt x="5928384" y="1673228"/>
                </a:lnTo>
                <a:lnTo>
                  <a:pt x="5393512" y="1504239"/>
                </a:lnTo>
                <a:lnTo>
                  <a:pt x="5338742" y="1500254"/>
                </a:lnTo>
                <a:lnTo>
                  <a:pt x="4559913" y="1254190"/>
                </a:lnTo>
                <a:lnTo>
                  <a:pt x="4352068" y="1241799"/>
                </a:lnTo>
                <a:lnTo>
                  <a:pt x="4314288" y="1243181"/>
                </a:lnTo>
                <a:lnTo>
                  <a:pt x="4275146" y="1244133"/>
                </a:lnTo>
                <a:lnTo>
                  <a:pt x="4239389" y="1232836"/>
                </a:lnTo>
                <a:lnTo>
                  <a:pt x="4200285" y="1233800"/>
                </a:lnTo>
                <a:lnTo>
                  <a:pt x="4028408" y="1232772"/>
                </a:lnTo>
                <a:lnTo>
                  <a:pt x="3972099" y="1241620"/>
                </a:lnTo>
                <a:lnTo>
                  <a:pt x="3758181" y="1227309"/>
                </a:lnTo>
                <a:lnTo>
                  <a:pt x="3679082" y="1202319"/>
                </a:lnTo>
                <a:lnTo>
                  <a:pt x="3667292" y="1211913"/>
                </a:lnTo>
                <a:lnTo>
                  <a:pt x="3621882" y="1210885"/>
                </a:lnTo>
                <a:lnTo>
                  <a:pt x="3571116" y="1221483"/>
                </a:lnTo>
                <a:lnTo>
                  <a:pt x="3474991" y="1217751"/>
                </a:lnTo>
                <a:close/>
              </a:path>
              <a:path w="6010910" h="1680845">
                <a:moveTo>
                  <a:pt x="5681251" y="1675061"/>
                </a:moveTo>
                <a:lnTo>
                  <a:pt x="5649028" y="1638243"/>
                </a:lnTo>
                <a:lnTo>
                  <a:pt x="5637205" y="1621188"/>
                </a:lnTo>
                <a:lnTo>
                  <a:pt x="5601924" y="1610042"/>
                </a:lnTo>
                <a:lnTo>
                  <a:pt x="5588140" y="1592368"/>
                </a:lnTo>
                <a:lnTo>
                  <a:pt x="5541760" y="1564396"/>
                </a:lnTo>
                <a:lnTo>
                  <a:pt x="5440550" y="1532420"/>
                </a:lnTo>
                <a:lnTo>
                  <a:pt x="5393512" y="1504239"/>
                </a:lnTo>
                <a:lnTo>
                  <a:pt x="5928384" y="1673228"/>
                </a:lnTo>
                <a:lnTo>
                  <a:pt x="5681251" y="1675061"/>
                </a:lnTo>
                <a:close/>
              </a:path>
              <a:path w="6010910" h="1680845">
                <a:moveTo>
                  <a:pt x="7044" y="1680381"/>
                </a:moveTo>
                <a:lnTo>
                  <a:pt x="737" y="1665069"/>
                </a:lnTo>
                <a:lnTo>
                  <a:pt x="0" y="972260"/>
                </a:lnTo>
                <a:lnTo>
                  <a:pt x="25736" y="940435"/>
                </a:lnTo>
                <a:lnTo>
                  <a:pt x="62904" y="912222"/>
                </a:lnTo>
                <a:lnTo>
                  <a:pt x="105215" y="885633"/>
                </a:lnTo>
                <a:lnTo>
                  <a:pt x="151528" y="860309"/>
                </a:lnTo>
                <a:lnTo>
                  <a:pt x="200077" y="835691"/>
                </a:lnTo>
                <a:lnTo>
                  <a:pt x="250402" y="811635"/>
                </a:lnTo>
                <a:lnTo>
                  <a:pt x="298215" y="800103"/>
                </a:lnTo>
                <a:lnTo>
                  <a:pt x="346881" y="788841"/>
                </a:lnTo>
                <a:lnTo>
                  <a:pt x="399765" y="765593"/>
                </a:lnTo>
                <a:lnTo>
                  <a:pt x="497211" y="743105"/>
                </a:lnTo>
                <a:lnTo>
                  <a:pt x="506753" y="732801"/>
                </a:lnTo>
                <a:lnTo>
                  <a:pt x="529448" y="726653"/>
                </a:lnTo>
                <a:lnTo>
                  <a:pt x="513953" y="681801"/>
                </a:lnTo>
                <a:lnTo>
                  <a:pt x="494940" y="635837"/>
                </a:lnTo>
                <a:lnTo>
                  <a:pt x="472979" y="588943"/>
                </a:lnTo>
                <a:lnTo>
                  <a:pt x="444814" y="553407"/>
                </a:lnTo>
                <a:lnTo>
                  <a:pt x="418667" y="505190"/>
                </a:lnTo>
                <a:lnTo>
                  <a:pt x="387456" y="468691"/>
                </a:lnTo>
                <a:lnTo>
                  <a:pt x="351773" y="430780"/>
                </a:lnTo>
                <a:lnTo>
                  <a:pt x="314868" y="392483"/>
                </a:lnTo>
                <a:lnTo>
                  <a:pt x="230246" y="339109"/>
                </a:lnTo>
                <a:lnTo>
                  <a:pt x="754" y="266604"/>
                </a:lnTo>
                <a:lnTo>
                  <a:pt x="31" y="0"/>
                </a:lnTo>
                <a:lnTo>
                  <a:pt x="391847" y="123790"/>
                </a:lnTo>
                <a:lnTo>
                  <a:pt x="431793" y="149730"/>
                </a:lnTo>
                <a:lnTo>
                  <a:pt x="469941" y="175101"/>
                </a:lnTo>
                <a:lnTo>
                  <a:pt x="502738" y="212100"/>
                </a:lnTo>
                <a:lnTo>
                  <a:pt x="534284" y="248705"/>
                </a:lnTo>
                <a:lnTo>
                  <a:pt x="569237" y="286385"/>
                </a:lnTo>
                <a:lnTo>
                  <a:pt x="602995" y="323688"/>
                </a:lnTo>
                <a:lnTo>
                  <a:pt x="631981" y="372803"/>
                </a:lnTo>
                <a:lnTo>
                  <a:pt x="664097" y="409587"/>
                </a:lnTo>
                <a:lnTo>
                  <a:pt x="691939" y="458340"/>
                </a:lnTo>
                <a:lnTo>
                  <a:pt x="711075" y="477704"/>
                </a:lnTo>
                <a:lnTo>
                  <a:pt x="724538" y="508595"/>
                </a:lnTo>
                <a:lnTo>
                  <a:pt x="737189" y="539230"/>
                </a:lnTo>
                <a:lnTo>
                  <a:pt x="750061" y="569934"/>
                </a:lnTo>
                <a:lnTo>
                  <a:pt x="757918" y="599054"/>
                </a:lnTo>
                <a:lnTo>
                  <a:pt x="769616" y="616069"/>
                </a:lnTo>
                <a:lnTo>
                  <a:pt x="789593" y="662336"/>
                </a:lnTo>
                <a:lnTo>
                  <a:pt x="1615774" y="923361"/>
                </a:lnTo>
                <a:lnTo>
                  <a:pt x="1558386" y="931867"/>
                </a:lnTo>
                <a:lnTo>
                  <a:pt x="1507290" y="915724"/>
                </a:lnTo>
                <a:lnTo>
                  <a:pt x="1451269" y="911343"/>
                </a:lnTo>
                <a:lnTo>
                  <a:pt x="1349500" y="879190"/>
                </a:lnTo>
                <a:lnTo>
                  <a:pt x="1243598" y="872369"/>
                </a:lnTo>
                <a:lnTo>
                  <a:pt x="1187699" y="881346"/>
                </a:lnTo>
                <a:lnTo>
                  <a:pt x="1135977" y="878324"/>
                </a:lnTo>
                <a:lnTo>
                  <a:pt x="1110361" y="883549"/>
                </a:lnTo>
                <a:lnTo>
                  <a:pt x="1088206" y="876550"/>
                </a:lnTo>
                <a:lnTo>
                  <a:pt x="1062295" y="881682"/>
                </a:lnTo>
                <a:lnTo>
                  <a:pt x="1036890" y="886974"/>
                </a:lnTo>
                <a:lnTo>
                  <a:pt x="938473" y="895837"/>
                </a:lnTo>
                <a:lnTo>
                  <a:pt x="906410" y="899026"/>
                </a:lnTo>
                <a:lnTo>
                  <a:pt x="897833" y="909635"/>
                </a:lnTo>
                <a:lnTo>
                  <a:pt x="894263" y="908507"/>
                </a:lnTo>
                <a:lnTo>
                  <a:pt x="888859" y="920118"/>
                </a:lnTo>
                <a:lnTo>
                  <a:pt x="886257" y="932615"/>
                </a:lnTo>
                <a:lnTo>
                  <a:pt x="897706" y="976188"/>
                </a:lnTo>
                <a:lnTo>
                  <a:pt x="898716" y="1029782"/>
                </a:lnTo>
                <a:lnTo>
                  <a:pt x="896495" y="1055718"/>
                </a:lnTo>
                <a:lnTo>
                  <a:pt x="628428" y="971025"/>
                </a:lnTo>
                <a:lnTo>
                  <a:pt x="615256" y="980182"/>
                </a:lnTo>
                <a:lnTo>
                  <a:pt x="605947" y="977241"/>
                </a:lnTo>
                <a:lnTo>
                  <a:pt x="592920" y="986444"/>
                </a:lnTo>
                <a:lnTo>
                  <a:pt x="583899" y="983594"/>
                </a:lnTo>
                <a:lnTo>
                  <a:pt x="525338" y="1005048"/>
                </a:lnTo>
                <a:lnTo>
                  <a:pt x="498230" y="1009803"/>
                </a:lnTo>
                <a:lnTo>
                  <a:pt x="471653" y="1014725"/>
                </a:lnTo>
                <a:lnTo>
                  <a:pt x="421293" y="1038770"/>
                </a:lnTo>
                <a:lnTo>
                  <a:pt x="374922" y="1050757"/>
                </a:lnTo>
                <a:lnTo>
                  <a:pt x="324943" y="1074923"/>
                </a:lnTo>
                <a:lnTo>
                  <a:pt x="279066" y="1087066"/>
                </a:lnTo>
                <a:lnTo>
                  <a:pt x="229695" y="1111424"/>
                </a:lnTo>
                <a:lnTo>
                  <a:pt x="202057" y="1142649"/>
                </a:lnTo>
                <a:lnTo>
                  <a:pt x="182359" y="1189700"/>
                </a:lnTo>
                <a:lnTo>
                  <a:pt x="168990" y="1238752"/>
                </a:lnTo>
                <a:lnTo>
                  <a:pt x="163786" y="1277064"/>
                </a:lnTo>
                <a:lnTo>
                  <a:pt x="159072" y="1328850"/>
                </a:lnTo>
                <a:lnTo>
                  <a:pt x="162475" y="1369881"/>
                </a:lnTo>
                <a:lnTo>
                  <a:pt x="166318" y="1424370"/>
                </a:lnTo>
                <a:lnTo>
                  <a:pt x="181254" y="1469046"/>
                </a:lnTo>
                <a:lnTo>
                  <a:pt x="207306" y="1503914"/>
                </a:lnTo>
                <a:lnTo>
                  <a:pt x="241857" y="1528149"/>
                </a:lnTo>
                <a:lnTo>
                  <a:pt x="278461" y="1553032"/>
                </a:lnTo>
                <a:lnTo>
                  <a:pt x="633493" y="1665201"/>
                </a:lnTo>
                <a:lnTo>
                  <a:pt x="623789" y="1675454"/>
                </a:lnTo>
                <a:lnTo>
                  <a:pt x="7044" y="1680381"/>
                </a:lnTo>
                <a:close/>
              </a:path>
              <a:path w="6010910" h="1680845">
                <a:moveTo>
                  <a:pt x="2576766" y="920646"/>
                </a:moveTo>
                <a:lnTo>
                  <a:pt x="2153507" y="786921"/>
                </a:lnTo>
                <a:lnTo>
                  <a:pt x="2204362" y="789670"/>
                </a:lnTo>
                <a:lnTo>
                  <a:pt x="2533564" y="893678"/>
                </a:lnTo>
                <a:lnTo>
                  <a:pt x="2576766" y="920646"/>
                </a:lnTo>
                <a:close/>
              </a:path>
              <a:path w="6010910" h="1680845">
                <a:moveTo>
                  <a:pt x="2730747" y="969295"/>
                </a:moveTo>
                <a:lnTo>
                  <a:pt x="2576766" y="920646"/>
                </a:lnTo>
                <a:lnTo>
                  <a:pt x="2683330" y="940995"/>
                </a:lnTo>
                <a:lnTo>
                  <a:pt x="2730747" y="969295"/>
                </a:lnTo>
                <a:close/>
              </a:path>
              <a:path w="6010910" h="1680845">
                <a:moveTo>
                  <a:pt x="1615774" y="923361"/>
                </a:moveTo>
                <a:lnTo>
                  <a:pt x="789593" y="662336"/>
                </a:lnTo>
                <a:lnTo>
                  <a:pt x="815756" y="657284"/>
                </a:lnTo>
                <a:lnTo>
                  <a:pt x="841000" y="651940"/>
                </a:lnTo>
                <a:lnTo>
                  <a:pt x="865056" y="646222"/>
                </a:lnTo>
                <a:lnTo>
                  <a:pt x="887659" y="640045"/>
                </a:lnTo>
                <a:lnTo>
                  <a:pt x="935309" y="628462"/>
                </a:lnTo>
                <a:lnTo>
                  <a:pt x="985689" y="617741"/>
                </a:lnTo>
                <a:lnTo>
                  <a:pt x="1130854" y="623648"/>
                </a:lnTo>
                <a:lnTo>
                  <a:pt x="1181783" y="626420"/>
                </a:lnTo>
                <a:lnTo>
                  <a:pt x="1236886" y="617192"/>
                </a:lnTo>
                <a:lnTo>
                  <a:pt x="1392446" y="626383"/>
                </a:lnTo>
                <a:lnTo>
                  <a:pt x="1466375" y="649741"/>
                </a:lnTo>
                <a:lnTo>
                  <a:pt x="1507817" y="649515"/>
                </a:lnTo>
                <a:lnTo>
                  <a:pt x="1581637" y="672838"/>
                </a:lnTo>
                <a:lnTo>
                  <a:pt x="1595844" y="664008"/>
                </a:lnTo>
                <a:lnTo>
                  <a:pt x="1640393" y="664764"/>
                </a:lnTo>
                <a:lnTo>
                  <a:pt x="1690051" y="653815"/>
                </a:lnTo>
                <a:lnTo>
                  <a:pt x="1736996" y="655328"/>
                </a:lnTo>
                <a:lnTo>
                  <a:pt x="2781180" y="985229"/>
                </a:lnTo>
                <a:lnTo>
                  <a:pt x="2826433" y="1012845"/>
                </a:lnTo>
                <a:lnTo>
                  <a:pt x="3474991" y="1217751"/>
                </a:lnTo>
                <a:lnTo>
                  <a:pt x="3379783" y="1214308"/>
                </a:lnTo>
                <a:lnTo>
                  <a:pt x="3330583" y="1225401"/>
                </a:lnTo>
                <a:lnTo>
                  <a:pt x="3286109" y="1224669"/>
                </a:lnTo>
                <a:lnTo>
                  <a:pt x="3095958" y="1271143"/>
                </a:lnTo>
                <a:lnTo>
                  <a:pt x="3113408" y="1329931"/>
                </a:lnTo>
                <a:lnTo>
                  <a:pt x="3126349" y="1360657"/>
                </a:lnTo>
                <a:lnTo>
                  <a:pt x="1719942" y="916316"/>
                </a:lnTo>
                <a:lnTo>
                  <a:pt x="1692534" y="920975"/>
                </a:lnTo>
                <a:lnTo>
                  <a:pt x="1667712" y="926452"/>
                </a:lnTo>
                <a:lnTo>
                  <a:pt x="1615774" y="923361"/>
                </a:lnTo>
                <a:close/>
              </a:path>
              <a:path w="6010910" h="1680845">
                <a:moveTo>
                  <a:pt x="2294956" y="1670693"/>
                </a:moveTo>
                <a:lnTo>
                  <a:pt x="2307110" y="1634577"/>
                </a:lnTo>
                <a:lnTo>
                  <a:pt x="2317945" y="1598044"/>
                </a:lnTo>
                <a:lnTo>
                  <a:pt x="2325342" y="1573743"/>
                </a:lnTo>
                <a:lnTo>
                  <a:pt x="2333556" y="1549701"/>
                </a:lnTo>
                <a:lnTo>
                  <a:pt x="2337497" y="1537627"/>
                </a:lnTo>
                <a:lnTo>
                  <a:pt x="2341439" y="1525554"/>
                </a:lnTo>
                <a:lnTo>
                  <a:pt x="2345380" y="1513480"/>
                </a:lnTo>
                <a:lnTo>
                  <a:pt x="2363150" y="1452501"/>
                </a:lnTo>
                <a:lnTo>
                  <a:pt x="2384198" y="1405876"/>
                </a:lnTo>
                <a:lnTo>
                  <a:pt x="2411057" y="1361086"/>
                </a:lnTo>
                <a:lnTo>
                  <a:pt x="2439513" y="1330120"/>
                </a:lnTo>
                <a:lnTo>
                  <a:pt x="2473006" y="1300746"/>
                </a:lnTo>
                <a:lnTo>
                  <a:pt x="2511149" y="1272841"/>
                </a:lnTo>
                <a:lnTo>
                  <a:pt x="2534689" y="1253640"/>
                </a:lnTo>
                <a:lnTo>
                  <a:pt x="2557661" y="1234260"/>
                </a:lnTo>
                <a:lnTo>
                  <a:pt x="2581104" y="1215030"/>
                </a:lnTo>
                <a:lnTo>
                  <a:pt x="2606061" y="1196277"/>
                </a:lnTo>
                <a:lnTo>
                  <a:pt x="3126349" y="1360657"/>
                </a:lnTo>
                <a:lnTo>
                  <a:pt x="3132819" y="1376020"/>
                </a:lnTo>
                <a:lnTo>
                  <a:pt x="3147425" y="1433910"/>
                </a:lnTo>
                <a:lnTo>
                  <a:pt x="3165764" y="1479660"/>
                </a:lnTo>
                <a:lnTo>
                  <a:pt x="2831723" y="1374123"/>
                </a:lnTo>
                <a:lnTo>
                  <a:pt x="2802208" y="1378117"/>
                </a:lnTo>
                <a:lnTo>
                  <a:pt x="2768625" y="1394144"/>
                </a:lnTo>
                <a:lnTo>
                  <a:pt x="2747413" y="1414080"/>
                </a:lnTo>
                <a:lnTo>
                  <a:pt x="2725838" y="1433901"/>
                </a:lnTo>
                <a:lnTo>
                  <a:pt x="2707555" y="1441443"/>
                </a:lnTo>
                <a:lnTo>
                  <a:pt x="2684739" y="1460873"/>
                </a:lnTo>
                <a:lnTo>
                  <a:pt x="2648658" y="1489429"/>
                </a:lnTo>
                <a:lnTo>
                  <a:pt x="2620122" y="1520370"/>
                </a:lnTo>
                <a:lnTo>
                  <a:pt x="2596210" y="1566090"/>
                </a:lnTo>
                <a:lnTo>
                  <a:pt x="2585482" y="1602657"/>
                </a:lnTo>
                <a:lnTo>
                  <a:pt x="2579385" y="1627368"/>
                </a:lnTo>
                <a:lnTo>
                  <a:pt x="2571772" y="1651601"/>
                </a:lnTo>
                <a:lnTo>
                  <a:pt x="2564180" y="1673530"/>
                </a:lnTo>
                <a:lnTo>
                  <a:pt x="2294956" y="1670693"/>
                </a:lnTo>
                <a:close/>
              </a:path>
              <a:path w="6010910" h="1680845">
                <a:moveTo>
                  <a:pt x="2856511" y="1676611"/>
                </a:moveTo>
                <a:lnTo>
                  <a:pt x="2904386" y="1676774"/>
                </a:lnTo>
                <a:lnTo>
                  <a:pt x="2913275" y="1639627"/>
                </a:lnTo>
                <a:lnTo>
                  <a:pt x="2916134" y="1587255"/>
                </a:lnTo>
                <a:lnTo>
                  <a:pt x="2913686" y="1559844"/>
                </a:lnTo>
                <a:lnTo>
                  <a:pt x="2909680" y="1518622"/>
                </a:lnTo>
                <a:lnTo>
                  <a:pt x="2899378" y="1488729"/>
                </a:lnTo>
                <a:lnTo>
                  <a:pt x="2887709" y="1458405"/>
                </a:lnTo>
                <a:lnTo>
                  <a:pt x="2875776" y="1427997"/>
                </a:lnTo>
                <a:lnTo>
                  <a:pt x="2858390" y="1382548"/>
                </a:lnTo>
                <a:lnTo>
                  <a:pt x="3165764" y="1479660"/>
                </a:lnTo>
                <a:lnTo>
                  <a:pt x="3176956" y="1536471"/>
                </a:lnTo>
                <a:lnTo>
                  <a:pt x="3179421" y="1590525"/>
                </a:lnTo>
                <a:lnTo>
                  <a:pt x="3175021" y="1642410"/>
                </a:lnTo>
                <a:lnTo>
                  <a:pt x="3167166" y="1679885"/>
                </a:lnTo>
                <a:lnTo>
                  <a:pt x="2856511" y="1676611"/>
                </a:lnTo>
                <a:close/>
              </a:path>
              <a:path w="6010910" h="1680845">
                <a:moveTo>
                  <a:pt x="633493" y="1665201"/>
                </a:moveTo>
                <a:lnTo>
                  <a:pt x="278461" y="1553032"/>
                </a:lnTo>
                <a:lnTo>
                  <a:pt x="322154" y="1553518"/>
                </a:lnTo>
                <a:lnTo>
                  <a:pt x="366490" y="1540888"/>
                </a:lnTo>
                <a:lnTo>
                  <a:pt x="409244" y="1514439"/>
                </a:lnTo>
                <a:lnTo>
                  <a:pt x="448440" y="1486867"/>
                </a:lnTo>
                <a:lnTo>
                  <a:pt x="483164" y="1457881"/>
                </a:lnTo>
                <a:lnTo>
                  <a:pt x="512502" y="1427194"/>
                </a:lnTo>
                <a:lnTo>
                  <a:pt x="539366" y="1382406"/>
                </a:lnTo>
                <a:lnTo>
                  <a:pt x="555191" y="1347450"/>
                </a:lnTo>
                <a:lnTo>
                  <a:pt x="571177" y="1299225"/>
                </a:lnTo>
                <a:lnTo>
                  <a:pt x="579020" y="1275065"/>
                </a:lnTo>
                <a:lnTo>
                  <a:pt x="582941" y="1262986"/>
                </a:lnTo>
                <a:lnTo>
                  <a:pt x="586863" y="1250906"/>
                </a:lnTo>
                <a:lnTo>
                  <a:pt x="590784" y="1238826"/>
                </a:lnTo>
                <a:lnTo>
                  <a:pt x="605365" y="1190157"/>
                </a:lnTo>
                <a:lnTo>
                  <a:pt x="617749" y="1140795"/>
                </a:lnTo>
                <a:lnTo>
                  <a:pt x="626983" y="1103756"/>
                </a:lnTo>
                <a:lnTo>
                  <a:pt x="634910" y="1066304"/>
                </a:lnTo>
                <a:lnTo>
                  <a:pt x="639796" y="1014573"/>
                </a:lnTo>
                <a:lnTo>
                  <a:pt x="628428" y="971025"/>
                </a:lnTo>
                <a:lnTo>
                  <a:pt x="896495" y="1055718"/>
                </a:lnTo>
                <a:lnTo>
                  <a:pt x="885543" y="1132171"/>
                </a:lnTo>
                <a:lnTo>
                  <a:pt x="873685" y="1181699"/>
                </a:lnTo>
                <a:lnTo>
                  <a:pt x="859862" y="1230607"/>
                </a:lnTo>
                <a:lnTo>
                  <a:pt x="845235" y="1279261"/>
                </a:lnTo>
                <a:lnTo>
                  <a:pt x="830968" y="1328029"/>
                </a:lnTo>
                <a:lnTo>
                  <a:pt x="819926" y="1364496"/>
                </a:lnTo>
                <a:lnTo>
                  <a:pt x="807665" y="1400579"/>
                </a:lnTo>
                <a:lnTo>
                  <a:pt x="794678" y="1436432"/>
                </a:lnTo>
                <a:lnTo>
                  <a:pt x="781455" y="1472211"/>
                </a:lnTo>
                <a:lnTo>
                  <a:pt x="761195" y="1519085"/>
                </a:lnTo>
                <a:lnTo>
                  <a:pt x="739456" y="1552173"/>
                </a:lnTo>
                <a:lnTo>
                  <a:pt x="709047" y="1595841"/>
                </a:lnTo>
                <a:lnTo>
                  <a:pt x="678083" y="1626014"/>
                </a:lnTo>
                <a:lnTo>
                  <a:pt x="643197" y="1654948"/>
                </a:lnTo>
                <a:lnTo>
                  <a:pt x="633493" y="1665201"/>
                </a:lnTo>
                <a:close/>
              </a:path>
              <a:path w="6010910" h="1680845">
                <a:moveTo>
                  <a:pt x="2563459" y="1675612"/>
                </a:moveTo>
                <a:lnTo>
                  <a:pt x="2564180" y="1673530"/>
                </a:lnTo>
                <a:lnTo>
                  <a:pt x="2856511" y="1676611"/>
                </a:lnTo>
                <a:lnTo>
                  <a:pt x="2563459" y="16756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703195" cy="1081405"/>
          </a:xfrm>
          <a:custGeom>
            <a:avLst/>
            <a:gdLst/>
            <a:ahLst/>
            <a:cxnLst/>
            <a:rect l="l" t="t" r="r" b="b"/>
            <a:pathLst>
              <a:path w="2703195" h="1081405">
                <a:moveTo>
                  <a:pt x="2442365" y="151247"/>
                </a:moveTo>
                <a:lnTo>
                  <a:pt x="1504968" y="384911"/>
                </a:lnTo>
                <a:lnTo>
                  <a:pt x="1559873" y="367817"/>
                </a:lnTo>
                <a:lnTo>
                  <a:pt x="1558618" y="368130"/>
                </a:lnTo>
                <a:lnTo>
                  <a:pt x="1608059" y="346177"/>
                </a:lnTo>
                <a:lnTo>
                  <a:pt x="1656209" y="319681"/>
                </a:lnTo>
                <a:lnTo>
                  <a:pt x="1702599" y="290957"/>
                </a:lnTo>
                <a:lnTo>
                  <a:pt x="1748905" y="261093"/>
                </a:lnTo>
                <a:lnTo>
                  <a:pt x="1791558" y="234705"/>
                </a:lnTo>
                <a:lnTo>
                  <a:pt x="1834933" y="209441"/>
                </a:lnTo>
                <a:lnTo>
                  <a:pt x="1974665" y="131000"/>
                </a:lnTo>
                <a:lnTo>
                  <a:pt x="1982936" y="126133"/>
                </a:lnTo>
                <a:lnTo>
                  <a:pt x="1990638" y="120706"/>
                </a:lnTo>
                <a:lnTo>
                  <a:pt x="2029697" y="83398"/>
                </a:lnTo>
                <a:lnTo>
                  <a:pt x="2066315" y="59512"/>
                </a:lnTo>
                <a:lnTo>
                  <a:pt x="2105704" y="40071"/>
                </a:lnTo>
                <a:lnTo>
                  <a:pt x="2146486" y="22438"/>
                </a:lnTo>
                <a:lnTo>
                  <a:pt x="2176738" y="7806"/>
                </a:lnTo>
                <a:lnTo>
                  <a:pt x="2190544" y="0"/>
                </a:lnTo>
                <a:lnTo>
                  <a:pt x="2703186" y="0"/>
                </a:lnTo>
                <a:lnTo>
                  <a:pt x="2655955" y="25354"/>
                </a:lnTo>
                <a:lnTo>
                  <a:pt x="2609231" y="51300"/>
                </a:lnTo>
                <a:lnTo>
                  <a:pt x="2563126" y="78408"/>
                </a:lnTo>
                <a:lnTo>
                  <a:pt x="2442365" y="151247"/>
                </a:lnTo>
                <a:close/>
              </a:path>
              <a:path w="2703195" h="1081405">
                <a:moveTo>
                  <a:pt x="0" y="1081261"/>
                </a:moveTo>
                <a:lnTo>
                  <a:pt x="0" y="769712"/>
                </a:lnTo>
                <a:lnTo>
                  <a:pt x="2932" y="768134"/>
                </a:lnTo>
                <a:lnTo>
                  <a:pt x="36531" y="752462"/>
                </a:lnTo>
                <a:lnTo>
                  <a:pt x="70093" y="737628"/>
                </a:lnTo>
                <a:lnTo>
                  <a:pt x="103590" y="722168"/>
                </a:lnTo>
                <a:lnTo>
                  <a:pt x="121411" y="712933"/>
                </a:lnTo>
                <a:lnTo>
                  <a:pt x="155941" y="693652"/>
                </a:lnTo>
                <a:lnTo>
                  <a:pt x="173531" y="684423"/>
                </a:lnTo>
                <a:lnTo>
                  <a:pt x="244525" y="648272"/>
                </a:lnTo>
                <a:lnTo>
                  <a:pt x="280415" y="631196"/>
                </a:lnTo>
                <a:lnTo>
                  <a:pt x="317075" y="616241"/>
                </a:lnTo>
                <a:lnTo>
                  <a:pt x="365779" y="599126"/>
                </a:lnTo>
                <a:lnTo>
                  <a:pt x="414824" y="582928"/>
                </a:lnTo>
                <a:lnTo>
                  <a:pt x="464115" y="567418"/>
                </a:lnTo>
                <a:lnTo>
                  <a:pt x="563048" y="537534"/>
                </a:lnTo>
                <a:lnTo>
                  <a:pt x="616359" y="524625"/>
                </a:lnTo>
                <a:lnTo>
                  <a:pt x="670269" y="516782"/>
                </a:lnTo>
                <a:lnTo>
                  <a:pt x="724884" y="512751"/>
                </a:lnTo>
                <a:lnTo>
                  <a:pt x="780311" y="511275"/>
                </a:lnTo>
                <a:lnTo>
                  <a:pt x="884789" y="510801"/>
                </a:lnTo>
                <a:lnTo>
                  <a:pt x="937044" y="509622"/>
                </a:lnTo>
                <a:lnTo>
                  <a:pt x="989244" y="506529"/>
                </a:lnTo>
                <a:lnTo>
                  <a:pt x="1040729" y="500632"/>
                </a:lnTo>
                <a:lnTo>
                  <a:pt x="1039975" y="500819"/>
                </a:lnTo>
                <a:lnTo>
                  <a:pt x="1093289" y="490755"/>
                </a:lnTo>
                <a:lnTo>
                  <a:pt x="2433228" y="156750"/>
                </a:lnTo>
                <a:lnTo>
                  <a:pt x="2323518" y="223177"/>
                </a:lnTo>
                <a:lnTo>
                  <a:pt x="2312557" y="229325"/>
                </a:lnTo>
                <a:lnTo>
                  <a:pt x="2290190" y="240874"/>
                </a:lnTo>
                <a:lnTo>
                  <a:pt x="2279197" y="246975"/>
                </a:lnTo>
                <a:lnTo>
                  <a:pt x="2091038" y="360308"/>
                </a:lnTo>
                <a:lnTo>
                  <a:pt x="2048793" y="387052"/>
                </a:lnTo>
                <a:lnTo>
                  <a:pt x="1987165" y="428233"/>
                </a:lnTo>
                <a:lnTo>
                  <a:pt x="1983686" y="433330"/>
                </a:lnTo>
                <a:lnTo>
                  <a:pt x="1931458" y="463625"/>
                </a:lnTo>
                <a:lnTo>
                  <a:pt x="665081" y="779293"/>
                </a:lnTo>
                <a:lnTo>
                  <a:pt x="617569" y="791488"/>
                </a:lnTo>
                <a:lnTo>
                  <a:pt x="570342" y="805647"/>
                </a:lnTo>
                <a:lnTo>
                  <a:pt x="523224" y="820498"/>
                </a:lnTo>
                <a:lnTo>
                  <a:pt x="476037" y="834773"/>
                </a:lnTo>
                <a:lnTo>
                  <a:pt x="466132" y="838262"/>
                </a:lnTo>
                <a:lnTo>
                  <a:pt x="456414" y="842423"/>
                </a:lnTo>
                <a:lnTo>
                  <a:pt x="446678" y="846452"/>
                </a:lnTo>
                <a:lnTo>
                  <a:pt x="436718" y="849544"/>
                </a:lnTo>
                <a:lnTo>
                  <a:pt x="398132" y="860219"/>
                </a:lnTo>
                <a:lnTo>
                  <a:pt x="361339" y="874334"/>
                </a:lnTo>
                <a:lnTo>
                  <a:pt x="326137" y="892592"/>
                </a:lnTo>
                <a:lnTo>
                  <a:pt x="292325" y="915699"/>
                </a:lnTo>
                <a:lnTo>
                  <a:pt x="261956" y="935114"/>
                </a:lnTo>
                <a:lnTo>
                  <a:pt x="228890" y="951011"/>
                </a:lnTo>
                <a:lnTo>
                  <a:pt x="195030" y="966023"/>
                </a:lnTo>
                <a:lnTo>
                  <a:pt x="162279" y="982780"/>
                </a:lnTo>
                <a:lnTo>
                  <a:pt x="71116" y="1036700"/>
                </a:lnTo>
                <a:lnTo>
                  <a:pt x="26017" y="1064446"/>
                </a:lnTo>
                <a:lnTo>
                  <a:pt x="0" y="1081261"/>
                </a:lnTo>
                <a:close/>
              </a:path>
              <a:path w="2703195" h="1081405">
                <a:moveTo>
                  <a:pt x="2433228" y="156750"/>
                </a:moveTo>
                <a:lnTo>
                  <a:pt x="1093289" y="490755"/>
                </a:lnTo>
                <a:lnTo>
                  <a:pt x="1145037" y="476146"/>
                </a:lnTo>
                <a:lnTo>
                  <a:pt x="1195499" y="460241"/>
                </a:lnTo>
                <a:lnTo>
                  <a:pt x="1246500" y="445931"/>
                </a:lnTo>
                <a:lnTo>
                  <a:pt x="1297909" y="432834"/>
                </a:lnTo>
                <a:lnTo>
                  <a:pt x="1504968" y="384911"/>
                </a:lnTo>
                <a:lnTo>
                  <a:pt x="2442365" y="151247"/>
                </a:lnTo>
                <a:lnTo>
                  <a:pt x="2433228" y="156750"/>
                </a:lnTo>
                <a:close/>
              </a:path>
              <a:path w="2703195" h="1081405">
                <a:moveTo>
                  <a:pt x="1019552" y="768675"/>
                </a:moveTo>
                <a:lnTo>
                  <a:pt x="997255" y="772887"/>
                </a:lnTo>
                <a:lnTo>
                  <a:pt x="974128" y="774250"/>
                </a:lnTo>
                <a:lnTo>
                  <a:pt x="950655" y="774017"/>
                </a:lnTo>
                <a:lnTo>
                  <a:pt x="927319" y="773443"/>
                </a:lnTo>
                <a:lnTo>
                  <a:pt x="873471" y="771124"/>
                </a:lnTo>
                <a:lnTo>
                  <a:pt x="819537" y="767758"/>
                </a:lnTo>
                <a:lnTo>
                  <a:pt x="765928" y="766458"/>
                </a:lnTo>
                <a:lnTo>
                  <a:pt x="713055" y="770334"/>
                </a:lnTo>
                <a:lnTo>
                  <a:pt x="665081" y="779293"/>
                </a:lnTo>
                <a:lnTo>
                  <a:pt x="1931458" y="463625"/>
                </a:lnTo>
                <a:lnTo>
                  <a:pt x="1854299" y="508662"/>
                </a:lnTo>
                <a:lnTo>
                  <a:pt x="1812350" y="531973"/>
                </a:lnTo>
                <a:lnTo>
                  <a:pt x="1769754" y="553969"/>
                </a:lnTo>
                <a:lnTo>
                  <a:pt x="1725045" y="574816"/>
                </a:lnTo>
                <a:lnTo>
                  <a:pt x="1679786" y="593786"/>
                </a:lnTo>
                <a:lnTo>
                  <a:pt x="1634033" y="611067"/>
                </a:lnTo>
                <a:lnTo>
                  <a:pt x="1596474" y="623901"/>
                </a:lnTo>
                <a:lnTo>
                  <a:pt x="1069879" y="755164"/>
                </a:lnTo>
                <a:lnTo>
                  <a:pt x="1019552" y="768675"/>
                </a:lnTo>
                <a:close/>
              </a:path>
              <a:path w="2703195" h="1081405">
                <a:moveTo>
                  <a:pt x="1455488" y="664930"/>
                </a:moveTo>
                <a:lnTo>
                  <a:pt x="1399793" y="678813"/>
                </a:lnTo>
                <a:lnTo>
                  <a:pt x="1114017" y="744162"/>
                </a:lnTo>
                <a:lnTo>
                  <a:pt x="1596474" y="623901"/>
                </a:lnTo>
                <a:lnTo>
                  <a:pt x="1587840" y="626851"/>
                </a:lnTo>
                <a:lnTo>
                  <a:pt x="1541264" y="641327"/>
                </a:lnTo>
                <a:lnTo>
                  <a:pt x="1494360" y="654686"/>
                </a:lnTo>
                <a:lnTo>
                  <a:pt x="1455488" y="6649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414986" y="0"/>
            <a:ext cx="3642995" cy="2383790"/>
          </a:xfrm>
          <a:custGeom>
            <a:avLst/>
            <a:gdLst/>
            <a:ahLst/>
            <a:cxnLst/>
            <a:rect l="l" t="t" r="r" b="b"/>
            <a:pathLst>
              <a:path w="3642994" h="2383790">
                <a:moveTo>
                  <a:pt x="2386152" y="453086"/>
                </a:moveTo>
                <a:lnTo>
                  <a:pt x="2347828" y="452289"/>
                </a:lnTo>
                <a:lnTo>
                  <a:pt x="2281353" y="429018"/>
                </a:lnTo>
                <a:lnTo>
                  <a:pt x="2232921" y="378143"/>
                </a:lnTo>
                <a:lnTo>
                  <a:pt x="2217152" y="342841"/>
                </a:lnTo>
                <a:lnTo>
                  <a:pt x="2207908" y="301222"/>
                </a:lnTo>
                <a:lnTo>
                  <a:pt x="2205863" y="253481"/>
                </a:lnTo>
                <a:lnTo>
                  <a:pt x="2208011" y="201940"/>
                </a:lnTo>
                <a:lnTo>
                  <a:pt x="2210748" y="151683"/>
                </a:lnTo>
                <a:lnTo>
                  <a:pt x="2210817" y="150419"/>
                </a:lnTo>
                <a:lnTo>
                  <a:pt x="2214225" y="98918"/>
                </a:lnTo>
                <a:lnTo>
                  <a:pt x="2218180" y="47435"/>
                </a:lnTo>
                <a:lnTo>
                  <a:pt x="2222277" y="0"/>
                </a:lnTo>
                <a:lnTo>
                  <a:pt x="2364057" y="0"/>
                </a:lnTo>
                <a:lnTo>
                  <a:pt x="2362724" y="24471"/>
                </a:lnTo>
                <a:lnTo>
                  <a:pt x="2360491" y="75764"/>
                </a:lnTo>
                <a:lnTo>
                  <a:pt x="2358611" y="126894"/>
                </a:lnTo>
                <a:lnTo>
                  <a:pt x="2356854" y="178037"/>
                </a:lnTo>
                <a:lnTo>
                  <a:pt x="2355004" y="229173"/>
                </a:lnTo>
                <a:lnTo>
                  <a:pt x="2352928" y="278290"/>
                </a:lnTo>
                <a:lnTo>
                  <a:pt x="2352844" y="280278"/>
                </a:lnTo>
                <a:lnTo>
                  <a:pt x="2392833" y="311030"/>
                </a:lnTo>
                <a:lnTo>
                  <a:pt x="2640811" y="311030"/>
                </a:lnTo>
                <a:lnTo>
                  <a:pt x="2637394" y="314621"/>
                </a:lnTo>
                <a:lnTo>
                  <a:pt x="2599627" y="348767"/>
                </a:lnTo>
                <a:lnTo>
                  <a:pt x="2558391" y="380548"/>
                </a:lnTo>
                <a:lnTo>
                  <a:pt x="2513408" y="409785"/>
                </a:lnTo>
                <a:lnTo>
                  <a:pt x="2469614" y="432029"/>
                </a:lnTo>
                <a:lnTo>
                  <a:pt x="2426971" y="446397"/>
                </a:lnTo>
                <a:lnTo>
                  <a:pt x="2386152" y="453086"/>
                </a:lnTo>
                <a:close/>
              </a:path>
              <a:path w="3642994" h="2383790">
                <a:moveTo>
                  <a:pt x="2640811" y="311030"/>
                </a:moveTo>
                <a:lnTo>
                  <a:pt x="2392833" y="311030"/>
                </a:lnTo>
                <a:lnTo>
                  <a:pt x="2432148" y="280634"/>
                </a:lnTo>
                <a:lnTo>
                  <a:pt x="2472789" y="251132"/>
                </a:lnTo>
                <a:lnTo>
                  <a:pt x="2512329" y="220893"/>
                </a:lnTo>
                <a:lnTo>
                  <a:pt x="2548339" y="188287"/>
                </a:lnTo>
                <a:lnTo>
                  <a:pt x="2578390" y="151683"/>
                </a:lnTo>
                <a:lnTo>
                  <a:pt x="2605660" y="107576"/>
                </a:lnTo>
                <a:lnTo>
                  <a:pt x="2630301" y="61735"/>
                </a:lnTo>
                <a:lnTo>
                  <a:pt x="2653206" y="14732"/>
                </a:lnTo>
                <a:lnTo>
                  <a:pt x="2660036" y="0"/>
                </a:lnTo>
                <a:lnTo>
                  <a:pt x="2838321" y="0"/>
                </a:lnTo>
                <a:lnTo>
                  <a:pt x="2806615" y="70142"/>
                </a:lnTo>
                <a:lnTo>
                  <a:pt x="2783859" y="114706"/>
                </a:lnTo>
                <a:lnTo>
                  <a:pt x="2759293" y="157982"/>
                </a:lnTo>
                <a:lnTo>
                  <a:pt x="2732641" y="199791"/>
                </a:lnTo>
                <a:lnTo>
                  <a:pt x="2703624" y="239953"/>
                </a:lnTo>
                <a:lnTo>
                  <a:pt x="2671967" y="278290"/>
                </a:lnTo>
                <a:lnTo>
                  <a:pt x="2640811" y="311030"/>
                </a:lnTo>
                <a:close/>
              </a:path>
              <a:path w="3642994" h="2383790">
                <a:moveTo>
                  <a:pt x="2343325" y="2383192"/>
                </a:moveTo>
                <a:lnTo>
                  <a:pt x="2288830" y="2375924"/>
                </a:lnTo>
                <a:lnTo>
                  <a:pt x="2240337" y="2360312"/>
                </a:lnTo>
                <a:lnTo>
                  <a:pt x="2199055" y="2336159"/>
                </a:lnTo>
                <a:lnTo>
                  <a:pt x="2166195" y="2303267"/>
                </a:lnTo>
                <a:lnTo>
                  <a:pt x="2142967" y="2261440"/>
                </a:lnTo>
                <a:lnTo>
                  <a:pt x="2130580" y="2210479"/>
                </a:lnTo>
                <a:lnTo>
                  <a:pt x="2125561" y="2161349"/>
                </a:lnTo>
                <a:lnTo>
                  <a:pt x="2122297" y="2112428"/>
                </a:lnTo>
                <a:lnTo>
                  <a:pt x="2121053" y="2063794"/>
                </a:lnTo>
                <a:lnTo>
                  <a:pt x="2122083" y="2015980"/>
                </a:lnTo>
                <a:lnTo>
                  <a:pt x="2125681" y="1967701"/>
                </a:lnTo>
                <a:lnTo>
                  <a:pt x="2132082" y="1920397"/>
                </a:lnTo>
                <a:lnTo>
                  <a:pt x="2141561" y="1873693"/>
                </a:lnTo>
                <a:lnTo>
                  <a:pt x="2154382" y="1827667"/>
                </a:lnTo>
                <a:lnTo>
                  <a:pt x="2170809" y="1782396"/>
                </a:lnTo>
                <a:lnTo>
                  <a:pt x="2191107" y="1737958"/>
                </a:lnTo>
                <a:lnTo>
                  <a:pt x="2215541" y="1694432"/>
                </a:lnTo>
                <a:lnTo>
                  <a:pt x="2244374" y="1651896"/>
                </a:lnTo>
                <a:lnTo>
                  <a:pt x="2278949" y="1608856"/>
                </a:lnTo>
                <a:lnTo>
                  <a:pt x="2320549" y="1577634"/>
                </a:lnTo>
                <a:lnTo>
                  <a:pt x="2343449" y="1572748"/>
                </a:lnTo>
                <a:lnTo>
                  <a:pt x="2368788" y="1573676"/>
                </a:lnTo>
                <a:lnTo>
                  <a:pt x="2395191" y="1577142"/>
                </a:lnTo>
                <a:lnTo>
                  <a:pt x="2421281" y="1579872"/>
                </a:lnTo>
                <a:lnTo>
                  <a:pt x="2421696" y="1606938"/>
                </a:lnTo>
                <a:lnTo>
                  <a:pt x="2423164" y="1634679"/>
                </a:lnTo>
                <a:lnTo>
                  <a:pt x="2423183" y="1635042"/>
                </a:lnTo>
                <a:lnTo>
                  <a:pt x="2421703" y="1660294"/>
                </a:lnTo>
                <a:lnTo>
                  <a:pt x="2413218" y="1678801"/>
                </a:lnTo>
                <a:lnTo>
                  <a:pt x="2378799" y="1718647"/>
                </a:lnTo>
                <a:lnTo>
                  <a:pt x="2350679" y="1759712"/>
                </a:lnTo>
                <a:lnTo>
                  <a:pt x="2328288" y="1801891"/>
                </a:lnTo>
                <a:lnTo>
                  <a:pt x="2311050" y="1845078"/>
                </a:lnTo>
                <a:lnTo>
                  <a:pt x="2298392" y="1889167"/>
                </a:lnTo>
                <a:lnTo>
                  <a:pt x="2289742" y="1934054"/>
                </a:lnTo>
                <a:lnTo>
                  <a:pt x="2284525" y="1979631"/>
                </a:lnTo>
                <a:lnTo>
                  <a:pt x="2282170" y="2025795"/>
                </a:lnTo>
                <a:lnTo>
                  <a:pt x="2282101" y="2072439"/>
                </a:lnTo>
                <a:lnTo>
                  <a:pt x="2283746" y="2119457"/>
                </a:lnTo>
                <a:lnTo>
                  <a:pt x="2286531" y="2166745"/>
                </a:lnTo>
                <a:lnTo>
                  <a:pt x="2289883" y="2214196"/>
                </a:lnTo>
                <a:lnTo>
                  <a:pt x="2343798" y="2225234"/>
                </a:lnTo>
                <a:lnTo>
                  <a:pt x="2601758" y="2225234"/>
                </a:lnTo>
                <a:lnTo>
                  <a:pt x="2593646" y="2240645"/>
                </a:lnTo>
                <a:lnTo>
                  <a:pt x="2566741" y="2282178"/>
                </a:lnTo>
                <a:lnTo>
                  <a:pt x="2533660" y="2318112"/>
                </a:lnTo>
                <a:lnTo>
                  <a:pt x="2494590" y="2347313"/>
                </a:lnTo>
                <a:lnTo>
                  <a:pt x="2449719" y="2368649"/>
                </a:lnTo>
                <a:lnTo>
                  <a:pt x="2399235" y="2380987"/>
                </a:lnTo>
                <a:lnTo>
                  <a:pt x="2343325" y="2383192"/>
                </a:lnTo>
                <a:close/>
              </a:path>
              <a:path w="3642994" h="2383790">
                <a:moveTo>
                  <a:pt x="2601758" y="2225234"/>
                </a:moveTo>
                <a:lnTo>
                  <a:pt x="2343798" y="2225234"/>
                </a:lnTo>
                <a:lnTo>
                  <a:pt x="2390213" y="2221724"/>
                </a:lnTo>
                <a:lnTo>
                  <a:pt x="2429318" y="2204752"/>
                </a:lnTo>
                <a:lnTo>
                  <a:pt x="2461300" y="2175403"/>
                </a:lnTo>
                <a:lnTo>
                  <a:pt x="2486350" y="2134761"/>
                </a:lnTo>
                <a:lnTo>
                  <a:pt x="2506985" y="2090183"/>
                </a:lnTo>
                <a:lnTo>
                  <a:pt x="2527079" y="2045349"/>
                </a:lnTo>
                <a:lnTo>
                  <a:pt x="2546766" y="2000321"/>
                </a:lnTo>
                <a:lnTo>
                  <a:pt x="2566180" y="1955164"/>
                </a:lnTo>
                <a:lnTo>
                  <a:pt x="2604733" y="1864713"/>
                </a:lnTo>
                <a:lnTo>
                  <a:pt x="2624139" y="1819544"/>
                </a:lnTo>
                <a:lnTo>
                  <a:pt x="2643813" y="1774497"/>
                </a:lnTo>
                <a:lnTo>
                  <a:pt x="2663888" y="1729635"/>
                </a:lnTo>
                <a:lnTo>
                  <a:pt x="2693336" y="1680043"/>
                </a:lnTo>
                <a:lnTo>
                  <a:pt x="2732303" y="1637835"/>
                </a:lnTo>
                <a:lnTo>
                  <a:pt x="2745148" y="1634679"/>
                </a:lnTo>
                <a:lnTo>
                  <a:pt x="2764267" y="1637411"/>
                </a:lnTo>
                <a:lnTo>
                  <a:pt x="2807445" y="1674201"/>
                </a:lnTo>
                <a:lnTo>
                  <a:pt x="2819946" y="1719583"/>
                </a:lnTo>
                <a:lnTo>
                  <a:pt x="2817084" y="1739002"/>
                </a:lnTo>
                <a:lnTo>
                  <a:pt x="2798074" y="1785210"/>
                </a:lnTo>
                <a:lnTo>
                  <a:pt x="2760116" y="1877757"/>
                </a:lnTo>
                <a:lnTo>
                  <a:pt x="2740957" y="1923973"/>
                </a:lnTo>
                <a:lnTo>
                  <a:pt x="2721538" y="1970068"/>
                </a:lnTo>
                <a:lnTo>
                  <a:pt x="2701753" y="2015980"/>
                </a:lnTo>
                <a:lnTo>
                  <a:pt x="2681497" y="2061649"/>
                </a:lnTo>
                <a:lnTo>
                  <a:pt x="2660663" y="2107011"/>
                </a:lnTo>
                <a:lnTo>
                  <a:pt x="2639148" y="2152005"/>
                </a:lnTo>
                <a:lnTo>
                  <a:pt x="2616844" y="2196571"/>
                </a:lnTo>
                <a:lnTo>
                  <a:pt x="2601758" y="2225234"/>
                </a:lnTo>
                <a:close/>
              </a:path>
              <a:path w="3642994" h="2383790">
                <a:moveTo>
                  <a:pt x="1650098" y="1389392"/>
                </a:moveTo>
                <a:lnTo>
                  <a:pt x="1609996" y="1385257"/>
                </a:lnTo>
                <a:lnTo>
                  <a:pt x="1571257" y="1366888"/>
                </a:lnTo>
                <a:lnTo>
                  <a:pt x="1536264" y="1336846"/>
                </a:lnTo>
                <a:lnTo>
                  <a:pt x="1504081" y="1298415"/>
                </a:lnTo>
                <a:lnTo>
                  <a:pt x="1477621" y="1255049"/>
                </a:lnTo>
                <a:lnTo>
                  <a:pt x="1459793" y="1210197"/>
                </a:lnTo>
                <a:lnTo>
                  <a:pt x="1453507" y="1167313"/>
                </a:lnTo>
                <a:lnTo>
                  <a:pt x="1454496" y="1115072"/>
                </a:lnTo>
                <a:lnTo>
                  <a:pt x="1456247" y="1062830"/>
                </a:lnTo>
                <a:lnTo>
                  <a:pt x="1458691" y="1010823"/>
                </a:lnTo>
                <a:lnTo>
                  <a:pt x="1461799" y="958358"/>
                </a:lnTo>
                <a:lnTo>
                  <a:pt x="1465479" y="906135"/>
                </a:lnTo>
                <a:lnTo>
                  <a:pt x="1469681" y="853927"/>
                </a:lnTo>
                <a:lnTo>
                  <a:pt x="1474234" y="802975"/>
                </a:lnTo>
                <a:lnTo>
                  <a:pt x="1479411" y="749567"/>
                </a:lnTo>
                <a:lnTo>
                  <a:pt x="1484819" y="697424"/>
                </a:lnTo>
                <a:lnTo>
                  <a:pt x="1490509" y="645309"/>
                </a:lnTo>
                <a:lnTo>
                  <a:pt x="1496420" y="593227"/>
                </a:lnTo>
                <a:lnTo>
                  <a:pt x="1502493" y="541181"/>
                </a:lnTo>
                <a:lnTo>
                  <a:pt x="1508666" y="489176"/>
                </a:lnTo>
                <a:lnTo>
                  <a:pt x="1544091" y="437522"/>
                </a:lnTo>
                <a:lnTo>
                  <a:pt x="1572993" y="413028"/>
                </a:lnTo>
                <a:lnTo>
                  <a:pt x="1600054" y="388313"/>
                </a:lnTo>
                <a:lnTo>
                  <a:pt x="1618009" y="418674"/>
                </a:lnTo>
                <a:lnTo>
                  <a:pt x="1637489" y="449133"/>
                </a:lnTo>
                <a:lnTo>
                  <a:pt x="1652682" y="479315"/>
                </a:lnTo>
                <a:lnTo>
                  <a:pt x="1657777" y="508845"/>
                </a:lnTo>
                <a:lnTo>
                  <a:pt x="1654275" y="559114"/>
                </a:lnTo>
                <a:lnTo>
                  <a:pt x="1650337" y="609354"/>
                </a:lnTo>
                <a:lnTo>
                  <a:pt x="1646031" y="659570"/>
                </a:lnTo>
                <a:lnTo>
                  <a:pt x="1641424" y="709768"/>
                </a:lnTo>
                <a:lnTo>
                  <a:pt x="1636585" y="759951"/>
                </a:lnTo>
                <a:lnTo>
                  <a:pt x="1631583" y="810125"/>
                </a:lnTo>
                <a:lnTo>
                  <a:pt x="1626486" y="860294"/>
                </a:lnTo>
                <a:lnTo>
                  <a:pt x="1621362" y="910464"/>
                </a:lnTo>
                <a:lnTo>
                  <a:pt x="1616279" y="960639"/>
                </a:lnTo>
                <a:lnTo>
                  <a:pt x="1611330" y="1010590"/>
                </a:lnTo>
                <a:lnTo>
                  <a:pt x="1606513" y="1061023"/>
                </a:lnTo>
                <a:lnTo>
                  <a:pt x="1601966" y="1111242"/>
                </a:lnTo>
                <a:lnTo>
                  <a:pt x="1602043" y="1126032"/>
                </a:lnTo>
                <a:lnTo>
                  <a:pt x="1602109" y="1138880"/>
                </a:lnTo>
                <a:lnTo>
                  <a:pt x="1605946" y="1166841"/>
                </a:lnTo>
                <a:lnTo>
                  <a:pt x="1611352" y="1194940"/>
                </a:lnTo>
                <a:lnTo>
                  <a:pt x="1616201" y="1222994"/>
                </a:lnTo>
                <a:lnTo>
                  <a:pt x="1658190" y="1236533"/>
                </a:lnTo>
                <a:lnTo>
                  <a:pt x="1834136" y="1236533"/>
                </a:lnTo>
                <a:lnTo>
                  <a:pt x="1819231" y="1258962"/>
                </a:lnTo>
                <a:lnTo>
                  <a:pt x="1789479" y="1302537"/>
                </a:lnTo>
                <a:lnTo>
                  <a:pt x="1761254" y="1335866"/>
                </a:lnTo>
                <a:lnTo>
                  <a:pt x="1727460" y="1362749"/>
                </a:lnTo>
                <a:lnTo>
                  <a:pt x="1689830" y="1381240"/>
                </a:lnTo>
                <a:lnTo>
                  <a:pt x="1650098" y="1389392"/>
                </a:lnTo>
                <a:close/>
              </a:path>
              <a:path w="3642994" h="2383790">
                <a:moveTo>
                  <a:pt x="1834136" y="1236533"/>
                </a:moveTo>
                <a:lnTo>
                  <a:pt x="1658190" y="1236533"/>
                </a:lnTo>
                <a:lnTo>
                  <a:pt x="1690685" y="1192410"/>
                </a:lnTo>
                <a:lnTo>
                  <a:pt x="1723470" y="1148466"/>
                </a:lnTo>
                <a:lnTo>
                  <a:pt x="1755286" y="1103943"/>
                </a:lnTo>
                <a:lnTo>
                  <a:pt x="1784872" y="1058083"/>
                </a:lnTo>
                <a:lnTo>
                  <a:pt x="1810001" y="1014249"/>
                </a:lnTo>
                <a:lnTo>
                  <a:pt x="1833935" y="969682"/>
                </a:lnTo>
                <a:lnTo>
                  <a:pt x="1857403" y="924846"/>
                </a:lnTo>
                <a:lnTo>
                  <a:pt x="1881138" y="880203"/>
                </a:lnTo>
                <a:lnTo>
                  <a:pt x="1905870" y="836218"/>
                </a:lnTo>
                <a:lnTo>
                  <a:pt x="1932331" y="793352"/>
                </a:lnTo>
                <a:lnTo>
                  <a:pt x="1976620" y="763836"/>
                </a:lnTo>
                <a:lnTo>
                  <a:pt x="2005585" y="753533"/>
                </a:lnTo>
                <a:lnTo>
                  <a:pt x="2033476" y="742519"/>
                </a:lnTo>
                <a:lnTo>
                  <a:pt x="2045489" y="772272"/>
                </a:lnTo>
                <a:lnTo>
                  <a:pt x="2059197" y="802975"/>
                </a:lnTo>
                <a:lnTo>
                  <a:pt x="2068195" y="831045"/>
                </a:lnTo>
                <a:lnTo>
                  <a:pt x="2040179" y="898899"/>
                </a:lnTo>
                <a:lnTo>
                  <a:pt x="2013963" y="944745"/>
                </a:lnTo>
                <a:lnTo>
                  <a:pt x="1987402" y="990412"/>
                </a:lnTo>
                <a:lnTo>
                  <a:pt x="1960467" y="1035868"/>
                </a:lnTo>
                <a:lnTo>
                  <a:pt x="1933132" y="1081085"/>
                </a:lnTo>
                <a:lnTo>
                  <a:pt x="1905368" y="1126032"/>
                </a:lnTo>
                <a:lnTo>
                  <a:pt x="1877149" y="1170680"/>
                </a:lnTo>
                <a:lnTo>
                  <a:pt x="1848445" y="1215000"/>
                </a:lnTo>
                <a:lnTo>
                  <a:pt x="1834136" y="1236533"/>
                </a:lnTo>
                <a:close/>
              </a:path>
              <a:path w="3642994" h="2383790">
                <a:moveTo>
                  <a:pt x="618986" y="2024537"/>
                </a:moveTo>
                <a:lnTo>
                  <a:pt x="578817" y="2017799"/>
                </a:lnTo>
                <a:lnTo>
                  <a:pt x="543345" y="2000939"/>
                </a:lnTo>
                <a:lnTo>
                  <a:pt x="513456" y="1974237"/>
                </a:lnTo>
                <a:lnTo>
                  <a:pt x="490031" y="1937976"/>
                </a:lnTo>
                <a:lnTo>
                  <a:pt x="473954" y="1892438"/>
                </a:lnTo>
                <a:lnTo>
                  <a:pt x="463009" y="1841673"/>
                </a:lnTo>
                <a:lnTo>
                  <a:pt x="454693" y="1790983"/>
                </a:lnTo>
                <a:lnTo>
                  <a:pt x="448966" y="1740390"/>
                </a:lnTo>
                <a:lnTo>
                  <a:pt x="445791" y="1689914"/>
                </a:lnTo>
                <a:lnTo>
                  <a:pt x="445128" y="1639577"/>
                </a:lnTo>
                <a:lnTo>
                  <a:pt x="446939" y="1589399"/>
                </a:lnTo>
                <a:lnTo>
                  <a:pt x="451186" y="1539402"/>
                </a:lnTo>
                <a:lnTo>
                  <a:pt x="457828" y="1489607"/>
                </a:lnTo>
                <a:lnTo>
                  <a:pt x="466829" y="1440035"/>
                </a:lnTo>
                <a:lnTo>
                  <a:pt x="478149" y="1390708"/>
                </a:lnTo>
                <a:lnTo>
                  <a:pt x="491749" y="1341645"/>
                </a:lnTo>
                <a:lnTo>
                  <a:pt x="507591" y="1292869"/>
                </a:lnTo>
                <a:lnTo>
                  <a:pt x="525636" y="1244401"/>
                </a:lnTo>
                <a:lnTo>
                  <a:pt x="574109" y="1191147"/>
                </a:lnTo>
                <a:lnTo>
                  <a:pt x="633845" y="1170117"/>
                </a:lnTo>
                <a:lnTo>
                  <a:pt x="669239" y="1189116"/>
                </a:lnTo>
                <a:lnTo>
                  <a:pt x="682595" y="1219402"/>
                </a:lnTo>
                <a:lnTo>
                  <a:pt x="679654" y="1257830"/>
                </a:lnTo>
                <a:lnTo>
                  <a:pt x="666162" y="1301255"/>
                </a:lnTo>
                <a:lnTo>
                  <a:pt x="648868" y="1351142"/>
                </a:lnTo>
                <a:lnTo>
                  <a:pt x="634355" y="1401339"/>
                </a:lnTo>
                <a:lnTo>
                  <a:pt x="622610" y="1451853"/>
                </a:lnTo>
                <a:lnTo>
                  <a:pt x="613621" y="1502690"/>
                </a:lnTo>
                <a:lnTo>
                  <a:pt x="607375" y="1553856"/>
                </a:lnTo>
                <a:lnTo>
                  <a:pt x="603859" y="1605360"/>
                </a:lnTo>
                <a:lnTo>
                  <a:pt x="603062" y="1657206"/>
                </a:lnTo>
                <a:lnTo>
                  <a:pt x="604970" y="1709403"/>
                </a:lnTo>
                <a:lnTo>
                  <a:pt x="609572" y="1761957"/>
                </a:lnTo>
                <a:lnTo>
                  <a:pt x="616853" y="1814874"/>
                </a:lnTo>
                <a:lnTo>
                  <a:pt x="626803" y="1868162"/>
                </a:lnTo>
                <a:lnTo>
                  <a:pt x="892608" y="1868162"/>
                </a:lnTo>
                <a:lnTo>
                  <a:pt x="875274" y="1890773"/>
                </a:lnTo>
                <a:lnTo>
                  <a:pt x="840173" y="1926247"/>
                </a:lnTo>
                <a:lnTo>
                  <a:pt x="800759" y="1957348"/>
                </a:lnTo>
                <a:lnTo>
                  <a:pt x="757256" y="1984097"/>
                </a:lnTo>
                <a:lnTo>
                  <a:pt x="709889" y="2006515"/>
                </a:lnTo>
                <a:lnTo>
                  <a:pt x="662971" y="2020870"/>
                </a:lnTo>
                <a:lnTo>
                  <a:pt x="618986" y="2024537"/>
                </a:lnTo>
                <a:close/>
              </a:path>
              <a:path w="3642994" h="2383790">
                <a:moveTo>
                  <a:pt x="892608" y="1868162"/>
                </a:moveTo>
                <a:lnTo>
                  <a:pt x="626803" y="1868162"/>
                </a:lnTo>
                <a:lnTo>
                  <a:pt x="677240" y="1851669"/>
                </a:lnTo>
                <a:lnTo>
                  <a:pt x="718833" y="1828119"/>
                </a:lnTo>
                <a:lnTo>
                  <a:pt x="752646" y="1798135"/>
                </a:lnTo>
                <a:lnTo>
                  <a:pt x="779741" y="1762339"/>
                </a:lnTo>
                <a:lnTo>
                  <a:pt x="801182" y="1721354"/>
                </a:lnTo>
                <a:lnTo>
                  <a:pt x="818032" y="1675802"/>
                </a:lnTo>
                <a:lnTo>
                  <a:pt x="833604" y="1625844"/>
                </a:lnTo>
                <a:lnTo>
                  <a:pt x="849309" y="1575883"/>
                </a:lnTo>
                <a:lnTo>
                  <a:pt x="865506" y="1526097"/>
                </a:lnTo>
                <a:lnTo>
                  <a:pt x="882556" y="1476660"/>
                </a:lnTo>
                <a:lnTo>
                  <a:pt x="900819" y="1427748"/>
                </a:lnTo>
                <a:lnTo>
                  <a:pt x="920656" y="1379537"/>
                </a:lnTo>
                <a:lnTo>
                  <a:pt x="963617" y="1324672"/>
                </a:lnTo>
                <a:lnTo>
                  <a:pt x="1013847" y="1300385"/>
                </a:lnTo>
                <a:lnTo>
                  <a:pt x="1050459" y="1317530"/>
                </a:lnTo>
                <a:lnTo>
                  <a:pt x="1069723" y="1346753"/>
                </a:lnTo>
                <a:lnTo>
                  <a:pt x="1073193" y="1385152"/>
                </a:lnTo>
                <a:lnTo>
                  <a:pt x="1062421" y="1429827"/>
                </a:lnTo>
                <a:lnTo>
                  <a:pt x="1045758" y="1476342"/>
                </a:lnTo>
                <a:lnTo>
                  <a:pt x="1029904" y="1523155"/>
                </a:lnTo>
                <a:lnTo>
                  <a:pt x="1014565" y="1570158"/>
                </a:lnTo>
                <a:lnTo>
                  <a:pt x="999445" y="1617244"/>
                </a:lnTo>
                <a:lnTo>
                  <a:pt x="984250" y="1664303"/>
                </a:lnTo>
                <a:lnTo>
                  <a:pt x="968683" y="1711228"/>
                </a:lnTo>
                <a:lnTo>
                  <a:pt x="952452" y="1757910"/>
                </a:lnTo>
                <a:lnTo>
                  <a:pt x="931637" y="1806625"/>
                </a:lnTo>
                <a:lnTo>
                  <a:pt x="905836" y="1850906"/>
                </a:lnTo>
                <a:lnTo>
                  <a:pt x="892608" y="1868162"/>
                </a:lnTo>
                <a:close/>
              </a:path>
              <a:path w="3642994" h="2383790">
                <a:moveTo>
                  <a:pt x="3313237" y="1321140"/>
                </a:moveTo>
                <a:lnTo>
                  <a:pt x="3076077" y="1321140"/>
                </a:lnTo>
                <a:lnTo>
                  <a:pt x="3110045" y="1306153"/>
                </a:lnTo>
                <a:lnTo>
                  <a:pt x="3145246" y="1291999"/>
                </a:lnTo>
                <a:lnTo>
                  <a:pt x="3176929" y="1275453"/>
                </a:lnTo>
                <a:lnTo>
                  <a:pt x="3229163" y="1210239"/>
                </a:lnTo>
                <a:lnTo>
                  <a:pt x="3257441" y="1166823"/>
                </a:lnTo>
                <a:lnTo>
                  <a:pt x="3285262" y="1123096"/>
                </a:lnTo>
                <a:lnTo>
                  <a:pt x="3312706" y="1079113"/>
                </a:lnTo>
                <a:lnTo>
                  <a:pt x="3339854" y="1034929"/>
                </a:lnTo>
                <a:lnTo>
                  <a:pt x="3366786" y="990600"/>
                </a:lnTo>
                <a:lnTo>
                  <a:pt x="3426096" y="892148"/>
                </a:lnTo>
                <a:lnTo>
                  <a:pt x="3473966" y="812934"/>
                </a:lnTo>
                <a:lnTo>
                  <a:pt x="3483791" y="793099"/>
                </a:lnTo>
                <a:lnTo>
                  <a:pt x="3492399" y="772231"/>
                </a:lnTo>
                <a:lnTo>
                  <a:pt x="3502087" y="753029"/>
                </a:lnTo>
                <a:lnTo>
                  <a:pt x="3515151" y="738194"/>
                </a:lnTo>
                <a:lnTo>
                  <a:pt x="3537590" y="724363"/>
                </a:lnTo>
                <a:lnTo>
                  <a:pt x="3563925" y="712956"/>
                </a:lnTo>
                <a:lnTo>
                  <a:pt x="3588084" y="707149"/>
                </a:lnTo>
                <a:lnTo>
                  <a:pt x="3603995" y="710115"/>
                </a:lnTo>
                <a:lnTo>
                  <a:pt x="3621196" y="730817"/>
                </a:lnTo>
                <a:lnTo>
                  <a:pt x="3635231" y="758077"/>
                </a:lnTo>
                <a:lnTo>
                  <a:pt x="3642657" y="785154"/>
                </a:lnTo>
                <a:lnTo>
                  <a:pt x="3640029" y="805306"/>
                </a:lnTo>
                <a:lnTo>
                  <a:pt x="3587202" y="891957"/>
                </a:lnTo>
                <a:lnTo>
                  <a:pt x="3560629" y="935198"/>
                </a:lnTo>
                <a:lnTo>
                  <a:pt x="3533932" y="978366"/>
                </a:lnTo>
                <a:lnTo>
                  <a:pt x="3507097" y="1021450"/>
                </a:lnTo>
                <a:lnTo>
                  <a:pt x="3480108" y="1064439"/>
                </a:lnTo>
                <a:lnTo>
                  <a:pt x="3452954" y="1107322"/>
                </a:lnTo>
                <a:lnTo>
                  <a:pt x="3425618" y="1150086"/>
                </a:lnTo>
                <a:lnTo>
                  <a:pt x="3398088" y="1192721"/>
                </a:lnTo>
                <a:lnTo>
                  <a:pt x="3370349" y="1235215"/>
                </a:lnTo>
                <a:lnTo>
                  <a:pt x="3342388" y="1277557"/>
                </a:lnTo>
                <a:lnTo>
                  <a:pt x="3313237" y="1321140"/>
                </a:lnTo>
                <a:close/>
              </a:path>
              <a:path w="3642994" h="2383790">
                <a:moveTo>
                  <a:pt x="3085079" y="1486224"/>
                </a:moveTo>
                <a:lnTo>
                  <a:pt x="3033285" y="1475315"/>
                </a:lnTo>
                <a:lnTo>
                  <a:pt x="2990292" y="1455130"/>
                </a:lnTo>
                <a:lnTo>
                  <a:pt x="2954858" y="1427735"/>
                </a:lnTo>
                <a:lnTo>
                  <a:pt x="2926636" y="1394163"/>
                </a:lnTo>
                <a:lnTo>
                  <a:pt x="2905277" y="1355448"/>
                </a:lnTo>
                <a:lnTo>
                  <a:pt x="2890436" y="1312622"/>
                </a:lnTo>
                <a:lnTo>
                  <a:pt x="2881762" y="1266721"/>
                </a:lnTo>
                <a:lnTo>
                  <a:pt x="2877654" y="1210239"/>
                </a:lnTo>
                <a:lnTo>
                  <a:pt x="2877535" y="1150086"/>
                </a:lnTo>
                <a:lnTo>
                  <a:pt x="2878948" y="1096156"/>
                </a:lnTo>
                <a:lnTo>
                  <a:pt x="2879826" y="1045471"/>
                </a:lnTo>
                <a:lnTo>
                  <a:pt x="2879937" y="1039045"/>
                </a:lnTo>
                <a:lnTo>
                  <a:pt x="2881002" y="1039045"/>
                </a:lnTo>
                <a:lnTo>
                  <a:pt x="2879993" y="995809"/>
                </a:lnTo>
                <a:lnTo>
                  <a:pt x="2879872" y="990600"/>
                </a:lnTo>
                <a:lnTo>
                  <a:pt x="2878414" y="946181"/>
                </a:lnTo>
                <a:lnTo>
                  <a:pt x="2878312" y="935198"/>
                </a:lnTo>
                <a:lnTo>
                  <a:pt x="2878807" y="896641"/>
                </a:lnTo>
                <a:lnTo>
                  <a:pt x="2884457" y="844382"/>
                </a:lnTo>
                <a:lnTo>
                  <a:pt x="2914185" y="798099"/>
                </a:lnTo>
                <a:lnTo>
                  <a:pt x="2936935" y="776464"/>
                </a:lnTo>
                <a:lnTo>
                  <a:pt x="2958502" y="754602"/>
                </a:lnTo>
                <a:lnTo>
                  <a:pt x="2979672" y="777510"/>
                </a:lnTo>
                <a:lnTo>
                  <a:pt x="3002307" y="800310"/>
                </a:lnTo>
                <a:lnTo>
                  <a:pt x="3020741" y="823407"/>
                </a:lnTo>
                <a:lnTo>
                  <a:pt x="3029308" y="847207"/>
                </a:lnTo>
                <a:lnTo>
                  <a:pt x="3031827" y="896641"/>
                </a:lnTo>
                <a:lnTo>
                  <a:pt x="3032519" y="935198"/>
                </a:lnTo>
                <a:lnTo>
                  <a:pt x="3032562" y="995809"/>
                </a:lnTo>
                <a:lnTo>
                  <a:pt x="3032081" y="1034929"/>
                </a:lnTo>
                <a:lnTo>
                  <a:pt x="3032030" y="1039045"/>
                </a:lnTo>
                <a:lnTo>
                  <a:pt x="3031951" y="1045471"/>
                </a:lnTo>
                <a:lnTo>
                  <a:pt x="3031469" y="1095135"/>
                </a:lnTo>
                <a:lnTo>
                  <a:pt x="3031527" y="1107322"/>
                </a:lnTo>
                <a:lnTo>
                  <a:pt x="3031602" y="1123096"/>
                </a:lnTo>
                <a:lnTo>
                  <a:pt x="3033192" y="1192721"/>
                </a:lnTo>
                <a:lnTo>
                  <a:pt x="3049818" y="1257970"/>
                </a:lnTo>
                <a:lnTo>
                  <a:pt x="3063357" y="1289538"/>
                </a:lnTo>
                <a:lnTo>
                  <a:pt x="3076077" y="1321140"/>
                </a:lnTo>
                <a:lnTo>
                  <a:pt x="3313237" y="1321140"/>
                </a:lnTo>
                <a:lnTo>
                  <a:pt x="3285741" y="1361737"/>
                </a:lnTo>
                <a:lnTo>
                  <a:pt x="3257027" y="1403552"/>
                </a:lnTo>
                <a:lnTo>
                  <a:pt x="3223113" y="1441318"/>
                </a:lnTo>
                <a:lnTo>
                  <a:pt x="3181888" y="1468301"/>
                </a:lnTo>
                <a:lnTo>
                  <a:pt x="3135245" y="1483578"/>
                </a:lnTo>
                <a:lnTo>
                  <a:pt x="3085079" y="1486224"/>
                </a:lnTo>
                <a:close/>
              </a:path>
              <a:path w="3642994" h="2383790">
                <a:moveTo>
                  <a:pt x="232457" y="821387"/>
                </a:moveTo>
                <a:lnTo>
                  <a:pt x="192984" y="818813"/>
                </a:lnTo>
                <a:lnTo>
                  <a:pt x="155202" y="807734"/>
                </a:lnTo>
                <a:lnTo>
                  <a:pt x="120071" y="788286"/>
                </a:lnTo>
                <a:lnTo>
                  <a:pt x="88548" y="760604"/>
                </a:lnTo>
                <a:lnTo>
                  <a:pt x="61592" y="724823"/>
                </a:lnTo>
                <a:lnTo>
                  <a:pt x="40162" y="681079"/>
                </a:lnTo>
                <a:lnTo>
                  <a:pt x="28316" y="642511"/>
                </a:lnTo>
                <a:lnTo>
                  <a:pt x="20260" y="600983"/>
                </a:lnTo>
                <a:lnTo>
                  <a:pt x="14112" y="555719"/>
                </a:lnTo>
                <a:lnTo>
                  <a:pt x="7986" y="505944"/>
                </a:lnTo>
                <a:lnTo>
                  <a:pt x="0" y="450883"/>
                </a:lnTo>
                <a:lnTo>
                  <a:pt x="10738" y="405716"/>
                </a:lnTo>
                <a:lnTo>
                  <a:pt x="21652" y="357960"/>
                </a:lnTo>
                <a:lnTo>
                  <a:pt x="33088" y="308179"/>
                </a:lnTo>
                <a:lnTo>
                  <a:pt x="45395" y="256934"/>
                </a:lnTo>
                <a:lnTo>
                  <a:pt x="58920" y="204792"/>
                </a:lnTo>
                <a:lnTo>
                  <a:pt x="74012" y="152315"/>
                </a:lnTo>
                <a:lnTo>
                  <a:pt x="91018" y="100068"/>
                </a:lnTo>
                <a:lnTo>
                  <a:pt x="141960" y="41149"/>
                </a:lnTo>
                <a:lnTo>
                  <a:pt x="176769" y="21284"/>
                </a:lnTo>
                <a:lnTo>
                  <a:pt x="205551" y="17112"/>
                </a:lnTo>
                <a:lnTo>
                  <a:pt x="243338" y="38476"/>
                </a:lnTo>
                <a:lnTo>
                  <a:pt x="253453" y="71119"/>
                </a:lnTo>
                <a:lnTo>
                  <a:pt x="246850" y="111635"/>
                </a:lnTo>
                <a:lnTo>
                  <a:pt x="234478" y="156617"/>
                </a:lnTo>
                <a:lnTo>
                  <a:pt x="222865" y="206109"/>
                </a:lnTo>
                <a:lnTo>
                  <a:pt x="212729" y="256005"/>
                </a:lnTo>
                <a:lnTo>
                  <a:pt x="203880" y="306231"/>
                </a:lnTo>
                <a:lnTo>
                  <a:pt x="196132" y="356713"/>
                </a:lnTo>
                <a:lnTo>
                  <a:pt x="189299" y="407379"/>
                </a:lnTo>
                <a:lnTo>
                  <a:pt x="183191" y="458155"/>
                </a:lnTo>
                <a:lnTo>
                  <a:pt x="177624" y="508968"/>
                </a:lnTo>
                <a:lnTo>
                  <a:pt x="172408" y="559744"/>
                </a:lnTo>
                <a:lnTo>
                  <a:pt x="176004" y="583849"/>
                </a:lnTo>
                <a:lnTo>
                  <a:pt x="188216" y="608822"/>
                </a:lnTo>
                <a:lnTo>
                  <a:pt x="204092" y="634163"/>
                </a:lnTo>
                <a:lnTo>
                  <a:pt x="218678" y="659368"/>
                </a:lnTo>
                <a:lnTo>
                  <a:pt x="453170" y="659368"/>
                </a:lnTo>
                <a:lnTo>
                  <a:pt x="448719" y="667373"/>
                </a:lnTo>
                <a:lnTo>
                  <a:pt x="409816" y="719784"/>
                </a:lnTo>
                <a:lnTo>
                  <a:pt x="351436" y="776729"/>
                </a:lnTo>
                <a:lnTo>
                  <a:pt x="312641" y="800481"/>
                </a:lnTo>
                <a:lnTo>
                  <a:pt x="272662" y="815322"/>
                </a:lnTo>
                <a:lnTo>
                  <a:pt x="232457" y="821387"/>
                </a:lnTo>
                <a:close/>
              </a:path>
              <a:path w="3642994" h="2383790">
                <a:moveTo>
                  <a:pt x="453170" y="659368"/>
                </a:moveTo>
                <a:lnTo>
                  <a:pt x="218678" y="659368"/>
                </a:lnTo>
                <a:lnTo>
                  <a:pt x="245348" y="643169"/>
                </a:lnTo>
                <a:lnTo>
                  <a:pt x="273054" y="627537"/>
                </a:lnTo>
                <a:lnTo>
                  <a:pt x="297760" y="610288"/>
                </a:lnTo>
                <a:lnTo>
                  <a:pt x="339500" y="542683"/>
                </a:lnTo>
                <a:lnTo>
                  <a:pt x="362220" y="495394"/>
                </a:lnTo>
                <a:lnTo>
                  <a:pt x="384176" y="447692"/>
                </a:lnTo>
                <a:lnTo>
                  <a:pt x="405951" y="399900"/>
                </a:lnTo>
                <a:lnTo>
                  <a:pt x="428128" y="352342"/>
                </a:lnTo>
                <a:lnTo>
                  <a:pt x="451290" y="305341"/>
                </a:lnTo>
                <a:lnTo>
                  <a:pt x="476019" y="259219"/>
                </a:lnTo>
                <a:lnTo>
                  <a:pt x="530319" y="202702"/>
                </a:lnTo>
                <a:lnTo>
                  <a:pt x="588922" y="181197"/>
                </a:lnTo>
                <a:lnTo>
                  <a:pt x="627463" y="206299"/>
                </a:lnTo>
                <a:lnTo>
                  <a:pt x="636890" y="241004"/>
                </a:lnTo>
                <a:lnTo>
                  <a:pt x="627153" y="281425"/>
                </a:lnTo>
                <a:lnTo>
                  <a:pt x="608200" y="323679"/>
                </a:lnTo>
                <a:lnTo>
                  <a:pt x="587043" y="368464"/>
                </a:lnTo>
                <a:lnTo>
                  <a:pt x="566525" y="413561"/>
                </a:lnTo>
                <a:lnTo>
                  <a:pt x="546383" y="458843"/>
                </a:lnTo>
                <a:lnTo>
                  <a:pt x="526356" y="504181"/>
                </a:lnTo>
                <a:lnTo>
                  <a:pt x="506182" y="549449"/>
                </a:lnTo>
                <a:lnTo>
                  <a:pt x="485600" y="594520"/>
                </a:lnTo>
                <a:lnTo>
                  <a:pt x="464348" y="639265"/>
                </a:lnTo>
                <a:lnTo>
                  <a:pt x="453170" y="659368"/>
                </a:lnTo>
                <a:close/>
              </a:path>
              <a:path w="3642994" h="2383790">
                <a:moveTo>
                  <a:pt x="1216385" y="161646"/>
                </a:moveTo>
                <a:lnTo>
                  <a:pt x="1175433" y="159029"/>
                </a:lnTo>
                <a:lnTo>
                  <a:pt x="1138143" y="136315"/>
                </a:lnTo>
                <a:lnTo>
                  <a:pt x="1102255" y="103488"/>
                </a:lnTo>
                <a:lnTo>
                  <a:pt x="1071503" y="64388"/>
                </a:lnTo>
                <a:lnTo>
                  <a:pt x="1049620" y="22856"/>
                </a:lnTo>
                <a:lnTo>
                  <a:pt x="1044334" y="0"/>
                </a:lnTo>
                <a:lnTo>
                  <a:pt x="1192580" y="0"/>
                </a:lnTo>
                <a:lnTo>
                  <a:pt x="1194297" y="19438"/>
                </a:lnTo>
                <a:lnTo>
                  <a:pt x="1395931" y="19438"/>
                </a:lnTo>
                <a:lnTo>
                  <a:pt x="1383425" y="38971"/>
                </a:lnTo>
                <a:lnTo>
                  <a:pt x="1354166" y="82377"/>
                </a:lnTo>
                <a:lnTo>
                  <a:pt x="1318176" y="117132"/>
                </a:lnTo>
                <a:lnTo>
                  <a:pt x="1268108" y="145617"/>
                </a:lnTo>
                <a:lnTo>
                  <a:pt x="1216385" y="161646"/>
                </a:lnTo>
                <a:close/>
              </a:path>
              <a:path w="3642994" h="2383790">
                <a:moveTo>
                  <a:pt x="1395931" y="19438"/>
                </a:moveTo>
                <a:lnTo>
                  <a:pt x="1194297" y="19438"/>
                </a:lnTo>
                <a:lnTo>
                  <a:pt x="1220666" y="0"/>
                </a:lnTo>
                <a:lnTo>
                  <a:pt x="1408376" y="0"/>
                </a:lnTo>
                <a:lnTo>
                  <a:pt x="1395931" y="19438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16000" y="718691"/>
            <a:ext cx="13301344" cy="1683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850" spc="-409" dirty="0"/>
              <a:t>Desenho</a:t>
            </a:r>
            <a:r>
              <a:rPr sz="10850" spc="1000" dirty="0"/>
              <a:t> </a:t>
            </a:r>
            <a:r>
              <a:rPr sz="10850" spc="-509" dirty="0"/>
              <a:t>do</a:t>
            </a:r>
            <a:r>
              <a:rPr sz="10850" spc="1000" dirty="0"/>
              <a:t> </a:t>
            </a:r>
            <a:r>
              <a:rPr sz="10850" spc="-580" dirty="0"/>
              <a:t>espetáculo</a:t>
            </a:r>
            <a:endParaRPr sz="10850"/>
          </a:p>
        </p:txBody>
      </p:sp>
      <p:sp>
        <p:nvSpPr>
          <p:cNvPr id="6" name="object 6"/>
          <p:cNvSpPr txBox="1"/>
          <p:nvPr/>
        </p:nvSpPr>
        <p:spPr>
          <a:xfrm>
            <a:off x="1106542" y="2152540"/>
            <a:ext cx="16504919" cy="64371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12775">
              <a:lnSpc>
                <a:spcPts val="8090"/>
              </a:lnSpc>
            </a:pPr>
            <a:endParaRPr lang="pt-BR" sz="7300" spc="-1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612775">
              <a:lnSpc>
                <a:spcPts val="8090"/>
              </a:lnSpc>
            </a:pPr>
            <a:r>
              <a:rPr sz="7300" spc="-10" dirty="0">
                <a:solidFill>
                  <a:srgbClr val="FFFFFF"/>
                </a:solidFill>
                <a:latin typeface="Trebuchet MS"/>
                <a:cs typeface="Trebuchet MS"/>
              </a:rPr>
              <a:t>Salsa</a:t>
            </a:r>
            <a:endParaRPr sz="7300" dirty="0">
              <a:latin typeface="Trebuchet MS"/>
              <a:cs typeface="Trebuchet MS"/>
            </a:endParaRPr>
          </a:p>
          <a:p>
            <a:pPr marL="612775" algn="just">
              <a:lnSpc>
                <a:spcPts val="3545"/>
              </a:lnSpc>
            </a:pPr>
            <a:r>
              <a:rPr sz="3100" spc="185" dirty="0">
                <a:solidFill>
                  <a:srgbClr val="FEFEFE"/>
                </a:solidFill>
                <a:latin typeface="Tahoma"/>
                <a:cs typeface="Tahoma"/>
              </a:rPr>
              <a:t>A</a:t>
            </a:r>
            <a:r>
              <a:rPr sz="3100" spc="-10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70" dirty="0">
                <a:solidFill>
                  <a:srgbClr val="FEFEFE"/>
                </a:solidFill>
                <a:latin typeface="Tahoma"/>
                <a:cs typeface="Tahoma"/>
              </a:rPr>
              <a:t>salsa</a:t>
            </a:r>
            <a:r>
              <a:rPr sz="3100" spc="-10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110" dirty="0">
                <a:solidFill>
                  <a:srgbClr val="FEFEFE"/>
                </a:solidFill>
                <a:latin typeface="Tahoma"/>
                <a:cs typeface="Tahoma"/>
              </a:rPr>
              <a:t>é</a:t>
            </a:r>
            <a:r>
              <a:rPr sz="3100" spc="-10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90" dirty="0">
                <a:solidFill>
                  <a:srgbClr val="FEFEFE"/>
                </a:solidFill>
                <a:latin typeface="Tahoma"/>
                <a:cs typeface="Tahoma"/>
              </a:rPr>
              <a:t>um</a:t>
            </a:r>
            <a:r>
              <a:rPr sz="3100" spc="-10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90" dirty="0">
                <a:solidFill>
                  <a:srgbClr val="FEFEFE"/>
                </a:solidFill>
                <a:latin typeface="Tahoma"/>
                <a:cs typeface="Tahoma"/>
              </a:rPr>
              <a:t>ritmo</a:t>
            </a:r>
            <a:r>
              <a:rPr sz="3100" spc="-9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100" dirty="0">
                <a:solidFill>
                  <a:srgbClr val="FEFEFE"/>
                </a:solidFill>
                <a:latin typeface="Tahoma"/>
                <a:cs typeface="Tahoma"/>
              </a:rPr>
              <a:t>musical</a:t>
            </a:r>
            <a:r>
              <a:rPr sz="3100" spc="-10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120" dirty="0">
                <a:solidFill>
                  <a:srgbClr val="FEFEFE"/>
                </a:solidFill>
                <a:latin typeface="Tahoma"/>
                <a:cs typeface="Tahoma"/>
              </a:rPr>
              <a:t>que</a:t>
            </a:r>
            <a:r>
              <a:rPr sz="3100" spc="-10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dirty="0">
                <a:solidFill>
                  <a:srgbClr val="FEFEFE"/>
                </a:solidFill>
                <a:latin typeface="Tahoma"/>
                <a:cs typeface="Tahoma"/>
              </a:rPr>
              <a:t>surgiu</a:t>
            </a:r>
            <a:r>
              <a:rPr sz="3100" spc="-10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dirty="0">
                <a:solidFill>
                  <a:srgbClr val="FEFEFE"/>
                </a:solidFill>
                <a:latin typeface="Tahoma"/>
                <a:cs typeface="Tahoma"/>
              </a:rPr>
              <a:t>na</a:t>
            </a:r>
            <a:r>
              <a:rPr sz="3100" spc="-9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160" dirty="0">
                <a:solidFill>
                  <a:srgbClr val="FEFEFE"/>
                </a:solidFill>
                <a:latin typeface="Tahoma"/>
                <a:cs typeface="Tahoma"/>
              </a:rPr>
              <a:t>década</a:t>
            </a:r>
            <a:r>
              <a:rPr sz="3100" spc="-10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165" dirty="0">
                <a:solidFill>
                  <a:srgbClr val="FEFEFE"/>
                </a:solidFill>
                <a:latin typeface="Tahoma"/>
                <a:cs typeface="Tahoma"/>
              </a:rPr>
              <a:t>de</a:t>
            </a:r>
            <a:r>
              <a:rPr sz="3100" spc="-10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dirty="0">
                <a:solidFill>
                  <a:srgbClr val="FEFEFE"/>
                </a:solidFill>
                <a:latin typeface="Tahoma"/>
                <a:cs typeface="Tahoma"/>
              </a:rPr>
              <a:t>1960</a:t>
            </a:r>
            <a:r>
              <a:rPr sz="3100" spc="-10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130" dirty="0">
                <a:solidFill>
                  <a:srgbClr val="FEFEFE"/>
                </a:solidFill>
                <a:latin typeface="Tahoma"/>
                <a:cs typeface="Tahoma"/>
              </a:rPr>
              <a:t>em</a:t>
            </a:r>
            <a:r>
              <a:rPr sz="3100" spc="-10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dirty="0">
                <a:solidFill>
                  <a:srgbClr val="FEFEFE"/>
                </a:solidFill>
                <a:latin typeface="Tahoma"/>
                <a:cs typeface="Tahoma"/>
              </a:rPr>
              <a:t>Cuba,</a:t>
            </a:r>
            <a:r>
              <a:rPr sz="3100" spc="-9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125" dirty="0">
                <a:solidFill>
                  <a:srgbClr val="FEFEFE"/>
                </a:solidFill>
                <a:latin typeface="Tahoma"/>
                <a:cs typeface="Tahoma"/>
              </a:rPr>
              <a:t>sendo</a:t>
            </a:r>
            <a:r>
              <a:rPr sz="3100" spc="-10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75" dirty="0">
                <a:solidFill>
                  <a:srgbClr val="FEFEFE"/>
                </a:solidFill>
                <a:latin typeface="Tahoma"/>
                <a:cs typeface="Tahoma"/>
              </a:rPr>
              <a:t>uma</a:t>
            </a:r>
            <a:r>
              <a:rPr sz="3100" spc="-10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70" dirty="0">
                <a:solidFill>
                  <a:srgbClr val="FEFEFE"/>
                </a:solidFill>
                <a:latin typeface="Tahoma"/>
                <a:cs typeface="Tahoma"/>
              </a:rPr>
              <a:t>mistura</a:t>
            </a:r>
            <a:endParaRPr sz="3100" dirty="0">
              <a:latin typeface="Tahoma"/>
              <a:cs typeface="Tahoma"/>
            </a:endParaRPr>
          </a:p>
          <a:p>
            <a:pPr marL="612775" marR="506095" algn="just">
              <a:lnSpc>
                <a:spcPct val="114900"/>
              </a:lnSpc>
            </a:pPr>
            <a:r>
              <a:rPr sz="3100" spc="165" dirty="0">
                <a:solidFill>
                  <a:srgbClr val="FEFEFE"/>
                </a:solidFill>
                <a:latin typeface="Tahoma"/>
                <a:cs typeface="Tahoma"/>
              </a:rPr>
              <a:t>de</a:t>
            </a:r>
            <a:r>
              <a:rPr sz="3100" spc="-8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100" dirty="0">
                <a:solidFill>
                  <a:srgbClr val="FEFEFE"/>
                </a:solidFill>
                <a:latin typeface="Tahoma"/>
                <a:cs typeface="Tahoma"/>
              </a:rPr>
              <a:t>ritmos</a:t>
            </a:r>
            <a:r>
              <a:rPr sz="3100" spc="-8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60" dirty="0">
                <a:solidFill>
                  <a:srgbClr val="FEFEFE"/>
                </a:solidFill>
                <a:latin typeface="Tahoma"/>
                <a:cs typeface="Tahoma"/>
              </a:rPr>
              <a:t>caribenhos,</a:t>
            </a:r>
            <a:r>
              <a:rPr sz="3100" spc="-8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185" dirty="0">
                <a:solidFill>
                  <a:srgbClr val="FEFEFE"/>
                </a:solidFill>
                <a:latin typeface="Tahoma"/>
                <a:cs typeface="Tahoma"/>
              </a:rPr>
              <a:t>como</a:t>
            </a:r>
            <a:r>
              <a:rPr sz="3100" spc="-8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135" dirty="0">
                <a:solidFill>
                  <a:srgbClr val="FEFEFE"/>
                </a:solidFill>
                <a:latin typeface="Tahoma"/>
                <a:cs typeface="Tahoma"/>
              </a:rPr>
              <a:t>o</a:t>
            </a:r>
            <a:r>
              <a:rPr sz="3100" spc="-8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dirty="0">
                <a:solidFill>
                  <a:srgbClr val="FEFEFE"/>
                </a:solidFill>
                <a:latin typeface="Tahoma"/>
                <a:cs typeface="Tahoma"/>
              </a:rPr>
              <a:t>mambo,</a:t>
            </a:r>
            <a:r>
              <a:rPr sz="3100" spc="-8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135" dirty="0">
                <a:solidFill>
                  <a:srgbClr val="FEFEFE"/>
                </a:solidFill>
                <a:latin typeface="Tahoma"/>
                <a:cs typeface="Tahoma"/>
              </a:rPr>
              <a:t>o</a:t>
            </a:r>
            <a:r>
              <a:rPr sz="3100" spc="-8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215" dirty="0">
                <a:solidFill>
                  <a:srgbClr val="FEFEFE"/>
                </a:solidFill>
                <a:latin typeface="Tahoma"/>
                <a:cs typeface="Tahoma"/>
              </a:rPr>
              <a:t>cha-cha-</a:t>
            </a:r>
            <a:r>
              <a:rPr sz="3100" dirty="0">
                <a:solidFill>
                  <a:srgbClr val="FEFEFE"/>
                </a:solidFill>
                <a:latin typeface="Tahoma"/>
                <a:cs typeface="Tahoma"/>
              </a:rPr>
              <a:t>chá,</a:t>
            </a:r>
            <a:r>
              <a:rPr sz="3100" spc="-8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dirty="0">
                <a:solidFill>
                  <a:srgbClr val="FEFEFE"/>
                </a:solidFill>
                <a:latin typeface="Tahoma"/>
                <a:cs typeface="Tahoma"/>
              </a:rPr>
              <a:t>a</a:t>
            </a:r>
            <a:r>
              <a:rPr sz="3100" spc="-7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90" dirty="0">
                <a:solidFill>
                  <a:srgbClr val="FEFEFE"/>
                </a:solidFill>
                <a:latin typeface="Tahoma"/>
                <a:cs typeface="Tahoma"/>
              </a:rPr>
              <a:t>rumba</a:t>
            </a:r>
            <a:r>
              <a:rPr sz="3100" spc="-8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dirty="0">
                <a:solidFill>
                  <a:srgbClr val="FEFEFE"/>
                </a:solidFill>
                <a:latin typeface="Tahoma"/>
                <a:cs typeface="Tahoma"/>
              </a:rPr>
              <a:t>cubana,</a:t>
            </a:r>
            <a:r>
              <a:rPr sz="3100" spc="-8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135" dirty="0">
                <a:solidFill>
                  <a:srgbClr val="FEFEFE"/>
                </a:solidFill>
                <a:latin typeface="Tahoma"/>
                <a:cs typeface="Tahoma"/>
              </a:rPr>
              <a:t>o</a:t>
            </a:r>
            <a:r>
              <a:rPr sz="3100" spc="-8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dirty="0">
                <a:solidFill>
                  <a:srgbClr val="FEFEFE"/>
                </a:solidFill>
                <a:latin typeface="Tahoma"/>
                <a:cs typeface="Tahoma"/>
              </a:rPr>
              <a:t>reggae</a:t>
            </a:r>
            <a:r>
              <a:rPr sz="3100" spc="-8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110" dirty="0">
                <a:solidFill>
                  <a:srgbClr val="FEFEFE"/>
                </a:solidFill>
                <a:latin typeface="Tahoma"/>
                <a:cs typeface="Tahoma"/>
              </a:rPr>
              <a:t>e</a:t>
            </a:r>
            <a:r>
              <a:rPr sz="3100" spc="-8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85" dirty="0">
                <a:solidFill>
                  <a:srgbClr val="FEFEFE"/>
                </a:solidFill>
                <a:latin typeface="Tahoma"/>
                <a:cs typeface="Tahoma"/>
              </a:rPr>
              <a:t>o </a:t>
            </a:r>
            <a:r>
              <a:rPr sz="3100" spc="120" dirty="0">
                <a:solidFill>
                  <a:srgbClr val="FEFEFE"/>
                </a:solidFill>
                <a:latin typeface="Tahoma"/>
                <a:cs typeface="Tahoma"/>
              </a:rPr>
              <a:t>samba</a:t>
            </a:r>
            <a:r>
              <a:rPr sz="3100" spc="-14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-10" dirty="0">
                <a:solidFill>
                  <a:srgbClr val="FEFEFE"/>
                </a:solidFill>
                <a:latin typeface="Tahoma"/>
                <a:cs typeface="Tahoma"/>
              </a:rPr>
              <a:t>brasileiro.</a:t>
            </a:r>
            <a:endParaRPr sz="31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180"/>
              </a:spcBef>
            </a:pPr>
            <a:endParaRPr sz="3100" dirty="0">
              <a:latin typeface="Tahoma"/>
              <a:cs typeface="Tahoma"/>
            </a:endParaRPr>
          </a:p>
          <a:p>
            <a:pPr marL="612775">
              <a:lnSpc>
                <a:spcPts val="8505"/>
              </a:lnSpc>
            </a:pPr>
            <a:r>
              <a:rPr sz="7300" spc="80" dirty="0">
                <a:solidFill>
                  <a:srgbClr val="FEFEFE"/>
                </a:solidFill>
                <a:latin typeface="Trebuchet MS"/>
                <a:cs typeface="Trebuchet MS"/>
              </a:rPr>
              <a:t>Bolero</a:t>
            </a:r>
            <a:endParaRPr sz="7300" dirty="0">
              <a:latin typeface="Trebuchet MS"/>
              <a:cs typeface="Trebuchet MS"/>
            </a:endParaRPr>
          </a:p>
          <a:p>
            <a:pPr marL="612775" algn="just">
              <a:lnSpc>
                <a:spcPts val="3765"/>
              </a:lnSpc>
            </a:pPr>
            <a:r>
              <a:rPr sz="3350" spc="70" dirty="0">
                <a:solidFill>
                  <a:srgbClr val="FFFFFF"/>
                </a:solidFill>
                <a:latin typeface="Tahoma"/>
                <a:cs typeface="Tahoma"/>
              </a:rPr>
              <a:t>Bolero</a:t>
            </a:r>
            <a:r>
              <a:rPr sz="335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140" dirty="0">
                <a:solidFill>
                  <a:srgbClr val="FFFFFF"/>
                </a:solidFill>
                <a:latin typeface="Tahoma"/>
                <a:cs typeface="Tahoma"/>
              </a:rPr>
              <a:t>é</a:t>
            </a:r>
            <a:r>
              <a:rPr sz="335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105" dirty="0">
                <a:solidFill>
                  <a:srgbClr val="FFFFFF"/>
                </a:solidFill>
                <a:latin typeface="Tahoma"/>
                <a:cs typeface="Tahoma"/>
              </a:rPr>
              <a:t>um</a:t>
            </a:r>
            <a:r>
              <a:rPr sz="335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100" dirty="0">
                <a:solidFill>
                  <a:srgbClr val="FFFFFF"/>
                </a:solidFill>
                <a:latin typeface="Tahoma"/>
                <a:cs typeface="Tahoma"/>
              </a:rPr>
              <a:t>ritmo</a:t>
            </a:r>
            <a:r>
              <a:rPr sz="335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110" dirty="0">
                <a:solidFill>
                  <a:srgbClr val="FFFFFF"/>
                </a:solidFill>
                <a:latin typeface="Tahoma"/>
                <a:cs typeface="Tahoma"/>
              </a:rPr>
              <a:t>musical</a:t>
            </a:r>
            <a:r>
              <a:rPr sz="335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14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335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105" dirty="0">
                <a:solidFill>
                  <a:srgbClr val="FFFFFF"/>
                </a:solidFill>
                <a:latin typeface="Tahoma"/>
                <a:cs typeface="Tahoma"/>
              </a:rPr>
              <a:t>um</a:t>
            </a:r>
            <a:r>
              <a:rPr sz="335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100" dirty="0">
                <a:solidFill>
                  <a:srgbClr val="FFFFFF"/>
                </a:solidFill>
                <a:latin typeface="Tahoma"/>
                <a:cs typeface="Tahoma"/>
              </a:rPr>
              <a:t>estilo</a:t>
            </a:r>
            <a:r>
              <a:rPr sz="335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185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335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145" dirty="0">
                <a:solidFill>
                  <a:srgbClr val="FFFFFF"/>
                </a:solidFill>
                <a:latin typeface="Tahoma"/>
                <a:cs typeface="Tahoma"/>
              </a:rPr>
              <a:t>dança</a:t>
            </a:r>
            <a:r>
              <a:rPr sz="335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140" dirty="0">
                <a:solidFill>
                  <a:srgbClr val="FFFFFF"/>
                </a:solidFill>
                <a:latin typeface="Tahoma"/>
                <a:cs typeface="Tahoma"/>
              </a:rPr>
              <a:t>que</a:t>
            </a:r>
            <a:r>
              <a:rPr sz="335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155" dirty="0">
                <a:solidFill>
                  <a:srgbClr val="FFFFFF"/>
                </a:solidFill>
                <a:latin typeface="Tahoma"/>
                <a:cs typeface="Tahoma"/>
              </a:rPr>
              <a:t>tem</a:t>
            </a:r>
            <a:r>
              <a:rPr sz="335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75" dirty="0">
                <a:solidFill>
                  <a:srgbClr val="FFFFFF"/>
                </a:solidFill>
                <a:latin typeface="Tahoma"/>
                <a:cs typeface="Tahoma"/>
              </a:rPr>
              <a:t>origem</a:t>
            </a:r>
            <a:r>
              <a:rPr sz="335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125" dirty="0">
                <a:solidFill>
                  <a:srgbClr val="FFFFFF"/>
                </a:solidFill>
                <a:latin typeface="Tahoma"/>
                <a:cs typeface="Tahoma"/>
              </a:rPr>
              <a:t>em</a:t>
            </a:r>
            <a:endParaRPr sz="3350" dirty="0">
              <a:latin typeface="Tahoma"/>
              <a:cs typeface="Tahoma"/>
            </a:endParaRPr>
          </a:p>
          <a:p>
            <a:pPr marL="612775" algn="just">
              <a:lnSpc>
                <a:spcPct val="100000"/>
              </a:lnSpc>
              <a:spcBef>
                <a:spcPts val="630"/>
              </a:spcBef>
            </a:pPr>
            <a:r>
              <a:rPr sz="3350" spc="60" dirty="0">
                <a:solidFill>
                  <a:srgbClr val="FFFFFF"/>
                </a:solidFill>
                <a:latin typeface="Tahoma"/>
                <a:cs typeface="Tahoma"/>
              </a:rPr>
              <a:t>Cuba,</a:t>
            </a:r>
            <a:r>
              <a:rPr sz="335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125" dirty="0">
                <a:solidFill>
                  <a:srgbClr val="FFFFFF"/>
                </a:solidFill>
                <a:latin typeface="Tahoma"/>
                <a:cs typeface="Tahoma"/>
              </a:rPr>
              <a:t>mas</a:t>
            </a:r>
            <a:r>
              <a:rPr sz="335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140" dirty="0">
                <a:solidFill>
                  <a:srgbClr val="FFFFFF"/>
                </a:solidFill>
                <a:latin typeface="Tahoma"/>
                <a:cs typeface="Tahoma"/>
              </a:rPr>
              <a:t>é</a:t>
            </a:r>
            <a:r>
              <a:rPr sz="335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165" dirty="0">
                <a:solidFill>
                  <a:srgbClr val="FFFFFF"/>
                </a:solidFill>
                <a:latin typeface="Tahoma"/>
                <a:cs typeface="Tahoma"/>
              </a:rPr>
              <a:t>conhecido</a:t>
            </a:r>
            <a:r>
              <a:rPr sz="335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150" dirty="0">
                <a:solidFill>
                  <a:srgbClr val="FFFFFF"/>
                </a:solidFill>
                <a:latin typeface="Tahoma"/>
                <a:cs typeface="Tahoma"/>
              </a:rPr>
              <a:t>em</a:t>
            </a:r>
            <a:r>
              <a:rPr sz="335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75" dirty="0">
                <a:solidFill>
                  <a:srgbClr val="FFFFFF"/>
                </a:solidFill>
                <a:latin typeface="Tahoma"/>
                <a:cs typeface="Tahoma"/>
              </a:rPr>
              <a:t>vários</a:t>
            </a:r>
            <a:r>
              <a:rPr sz="335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114" dirty="0">
                <a:solidFill>
                  <a:srgbClr val="FFFFFF"/>
                </a:solidFill>
                <a:latin typeface="Tahoma"/>
                <a:cs typeface="Tahoma"/>
              </a:rPr>
              <a:t>países</a:t>
            </a:r>
            <a:r>
              <a:rPr sz="335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150" dirty="0">
                <a:solidFill>
                  <a:srgbClr val="FFFFFF"/>
                </a:solidFill>
                <a:latin typeface="Tahoma"/>
                <a:cs typeface="Tahoma"/>
              </a:rPr>
              <a:t>hispano-</a:t>
            </a:r>
            <a:r>
              <a:rPr sz="3350" spc="100" dirty="0">
                <a:solidFill>
                  <a:srgbClr val="FFFFFF"/>
                </a:solidFill>
                <a:latin typeface="Tahoma"/>
                <a:cs typeface="Tahoma"/>
              </a:rPr>
              <a:t>americanos</a:t>
            </a:r>
            <a:endParaRPr sz="335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87" y="8854210"/>
            <a:ext cx="5989955" cy="1433195"/>
          </a:xfrm>
          <a:custGeom>
            <a:avLst/>
            <a:gdLst/>
            <a:ahLst/>
            <a:cxnLst/>
            <a:rect l="l" t="t" r="r" b="b"/>
            <a:pathLst>
              <a:path w="5989955" h="1433195">
                <a:moveTo>
                  <a:pt x="3724126" y="1269088"/>
                </a:moveTo>
                <a:lnTo>
                  <a:pt x="3173971" y="1095271"/>
                </a:lnTo>
                <a:lnTo>
                  <a:pt x="3324925" y="1063051"/>
                </a:lnTo>
                <a:lnTo>
                  <a:pt x="3375918" y="1052525"/>
                </a:lnTo>
                <a:lnTo>
                  <a:pt x="3636549" y="1001681"/>
                </a:lnTo>
                <a:lnTo>
                  <a:pt x="3653921" y="1007169"/>
                </a:lnTo>
                <a:lnTo>
                  <a:pt x="3676236" y="1000901"/>
                </a:lnTo>
                <a:lnTo>
                  <a:pt x="3713631" y="1012715"/>
                </a:lnTo>
                <a:lnTo>
                  <a:pt x="3819148" y="1006096"/>
                </a:lnTo>
                <a:lnTo>
                  <a:pt x="3853047" y="1003487"/>
                </a:lnTo>
                <a:lnTo>
                  <a:pt x="3988396" y="1006293"/>
                </a:lnTo>
                <a:lnTo>
                  <a:pt x="4030808" y="1019693"/>
                </a:lnTo>
                <a:lnTo>
                  <a:pt x="4184319" y="1028237"/>
                </a:lnTo>
                <a:lnTo>
                  <a:pt x="4238925" y="1018852"/>
                </a:lnTo>
                <a:lnTo>
                  <a:pt x="4535526" y="1032648"/>
                </a:lnTo>
                <a:lnTo>
                  <a:pt x="4657640" y="1031272"/>
                </a:lnTo>
                <a:lnTo>
                  <a:pt x="4694844" y="1043026"/>
                </a:lnTo>
                <a:lnTo>
                  <a:pt x="4842243" y="1049639"/>
                </a:lnTo>
                <a:lnTo>
                  <a:pt x="5956203" y="1401585"/>
                </a:lnTo>
                <a:lnTo>
                  <a:pt x="5989505" y="1425425"/>
                </a:lnTo>
                <a:lnTo>
                  <a:pt x="5211566" y="1432699"/>
                </a:lnTo>
                <a:lnTo>
                  <a:pt x="4809048" y="1305527"/>
                </a:lnTo>
                <a:lnTo>
                  <a:pt x="4601203" y="1293136"/>
                </a:lnTo>
                <a:lnTo>
                  <a:pt x="4563423" y="1294518"/>
                </a:lnTo>
                <a:lnTo>
                  <a:pt x="4524281" y="1295470"/>
                </a:lnTo>
                <a:lnTo>
                  <a:pt x="4488524" y="1284173"/>
                </a:lnTo>
                <a:lnTo>
                  <a:pt x="4449420" y="1285137"/>
                </a:lnTo>
                <a:lnTo>
                  <a:pt x="4277543" y="1284109"/>
                </a:lnTo>
                <a:lnTo>
                  <a:pt x="4221234" y="1292957"/>
                </a:lnTo>
                <a:lnTo>
                  <a:pt x="4007316" y="1278646"/>
                </a:lnTo>
                <a:lnTo>
                  <a:pt x="3928218" y="1253656"/>
                </a:lnTo>
                <a:lnTo>
                  <a:pt x="3916427" y="1263250"/>
                </a:lnTo>
                <a:lnTo>
                  <a:pt x="3871017" y="1262222"/>
                </a:lnTo>
                <a:lnTo>
                  <a:pt x="3820251" y="1272820"/>
                </a:lnTo>
                <a:lnTo>
                  <a:pt x="3724126" y="1269088"/>
                </a:lnTo>
                <a:close/>
              </a:path>
              <a:path w="5989955" h="1433195">
                <a:moveTo>
                  <a:pt x="0" y="265628"/>
                </a:moveTo>
                <a:lnTo>
                  <a:pt x="2365" y="0"/>
                </a:lnTo>
                <a:lnTo>
                  <a:pt x="23657" y="6727"/>
                </a:lnTo>
                <a:lnTo>
                  <a:pt x="127664" y="12949"/>
                </a:lnTo>
                <a:lnTo>
                  <a:pt x="640982" y="175127"/>
                </a:lnTo>
                <a:lnTo>
                  <a:pt x="680928" y="201067"/>
                </a:lnTo>
                <a:lnTo>
                  <a:pt x="719076" y="226438"/>
                </a:lnTo>
                <a:lnTo>
                  <a:pt x="751873" y="263437"/>
                </a:lnTo>
                <a:lnTo>
                  <a:pt x="783420" y="300042"/>
                </a:lnTo>
                <a:lnTo>
                  <a:pt x="818372" y="337722"/>
                </a:lnTo>
                <a:lnTo>
                  <a:pt x="852130" y="375025"/>
                </a:lnTo>
                <a:lnTo>
                  <a:pt x="881116" y="424140"/>
                </a:lnTo>
                <a:lnTo>
                  <a:pt x="913232" y="460924"/>
                </a:lnTo>
                <a:lnTo>
                  <a:pt x="941074" y="509677"/>
                </a:lnTo>
                <a:lnTo>
                  <a:pt x="960210" y="529041"/>
                </a:lnTo>
                <a:lnTo>
                  <a:pt x="966942" y="544487"/>
                </a:lnTo>
                <a:lnTo>
                  <a:pt x="112073" y="274399"/>
                </a:lnTo>
                <a:lnTo>
                  <a:pt x="72470" y="275205"/>
                </a:lnTo>
                <a:lnTo>
                  <a:pt x="36749" y="263920"/>
                </a:lnTo>
                <a:lnTo>
                  <a:pt x="0" y="265628"/>
                </a:lnTo>
                <a:close/>
              </a:path>
              <a:path w="5989955" h="1433195">
                <a:moveTo>
                  <a:pt x="2825901" y="971983"/>
                </a:moveTo>
                <a:lnTo>
                  <a:pt x="2402642" y="838258"/>
                </a:lnTo>
                <a:lnTo>
                  <a:pt x="2453497" y="841007"/>
                </a:lnTo>
                <a:lnTo>
                  <a:pt x="2782699" y="945015"/>
                </a:lnTo>
                <a:lnTo>
                  <a:pt x="2825901" y="971983"/>
                </a:lnTo>
                <a:close/>
              </a:path>
              <a:path w="5989955" h="1433195">
                <a:moveTo>
                  <a:pt x="2979882" y="1020632"/>
                </a:moveTo>
                <a:lnTo>
                  <a:pt x="2825901" y="971983"/>
                </a:lnTo>
                <a:lnTo>
                  <a:pt x="2932465" y="992332"/>
                </a:lnTo>
                <a:lnTo>
                  <a:pt x="2979882" y="1020632"/>
                </a:lnTo>
                <a:close/>
              </a:path>
              <a:path w="5989955" h="1433195">
                <a:moveTo>
                  <a:pt x="1864909" y="974698"/>
                </a:moveTo>
                <a:lnTo>
                  <a:pt x="1038728" y="713673"/>
                </a:lnTo>
                <a:lnTo>
                  <a:pt x="1064891" y="708621"/>
                </a:lnTo>
                <a:lnTo>
                  <a:pt x="1090135" y="703277"/>
                </a:lnTo>
                <a:lnTo>
                  <a:pt x="1114191" y="697559"/>
                </a:lnTo>
                <a:lnTo>
                  <a:pt x="1136794" y="691382"/>
                </a:lnTo>
                <a:lnTo>
                  <a:pt x="1184444" y="679799"/>
                </a:lnTo>
                <a:lnTo>
                  <a:pt x="1234824" y="669078"/>
                </a:lnTo>
                <a:lnTo>
                  <a:pt x="1379989" y="674986"/>
                </a:lnTo>
                <a:lnTo>
                  <a:pt x="1430918" y="677757"/>
                </a:lnTo>
                <a:lnTo>
                  <a:pt x="1486021" y="668529"/>
                </a:lnTo>
                <a:lnTo>
                  <a:pt x="1641581" y="677720"/>
                </a:lnTo>
                <a:lnTo>
                  <a:pt x="1715510" y="701078"/>
                </a:lnTo>
                <a:lnTo>
                  <a:pt x="1756952" y="700852"/>
                </a:lnTo>
                <a:lnTo>
                  <a:pt x="1830772" y="724175"/>
                </a:lnTo>
                <a:lnTo>
                  <a:pt x="1844979" y="715345"/>
                </a:lnTo>
                <a:lnTo>
                  <a:pt x="1889528" y="716101"/>
                </a:lnTo>
                <a:lnTo>
                  <a:pt x="1939186" y="705152"/>
                </a:lnTo>
                <a:lnTo>
                  <a:pt x="1986131" y="706665"/>
                </a:lnTo>
                <a:lnTo>
                  <a:pt x="3030315" y="1036566"/>
                </a:lnTo>
                <a:lnTo>
                  <a:pt x="3075569" y="1064182"/>
                </a:lnTo>
                <a:lnTo>
                  <a:pt x="3724126" y="1269088"/>
                </a:lnTo>
                <a:lnTo>
                  <a:pt x="3628918" y="1265645"/>
                </a:lnTo>
                <a:lnTo>
                  <a:pt x="3579718" y="1276738"/>
                </a:lnTo>
                <a:lnTo>
                  <a:pt x="3535244" y="1276006"/>
                </a:lnTo>
                <a:lnTo>
                  <a:pt x="3345093" y="1322480"/>
                </a:lnTo>
                <a:lnTo>
                  <a:pt x="3362543" y="1381268"/>
                </a:lnTo>
                <a:lnTo>
                  <a:pt x="3373626" y="1411407"/>
                </a:lnTo>
                <a:lnTo>
                  <a:pt x="1969077" y="967653"/>
                </a:lnTo>
                <a:lnTo>
                  <a:pt x="1941669" y="972312"/>
                </a:lnTo>
                <a:lnTo>
                  <a:pt x="1916847" y="977789"/>
                </a:lnTo>
                <a:lnTo>
                  <a:pt x="1864909" y="974698"/>
                </a:lnTo>
                <a:close/>
              </a:path>
              <a:path w="5989955" h="1433195">
                <a:moveTo>
                  <a:pt x="151578" y="1432295"/>
                </a:moveTo>
                <a:lnTo>
                  <a:pt x="150754" y="1405397"/>
                </a:lnTo>
                <a:lnTo>
                  <a:pt x="150281" y="1351972"/>
                </a:lnTo>
                <a:lnTo>
                  <a:pt x="147104" y="1311012"/>
                </a:lnTo>
                <a:lnTo>
                  <a:pt x="150881" y="1285568"/>
                </a:lnTo>
                <a:lnTo>
                  <a:pt x="157310" y="1260962"/>
                </a:lnTo>
                <a:lnTo>
                  <a:pt x="161253" y="1248888"/>
                </a:lnTo>
                <a:lnTo>
                  <a:pt x="169048" y="1224714"/>
                </a:lnTo>
                <a:lnTo>
                  <a:pt x="176971" y="1200579"/>
                </a:lnTo>
                <a:lnTo>
                  <a:pt x="185454" y="1176622"/>
                </a:lnTo>
                <a:lnTo>
                  <a:pt x="193353" y="1152480"/>
                </a:lnTo>
                <a:lnTo>
                  <a:pt x="203352" y="1115683"/>
                </a:lnTo>
                <a:lnTo>
                  <a:pt x="218849" y="1067304"/>
                </a:lnTo>
                <a:lnTo>
                  <a:pt x="240698" y="1034250"/>
                </a:lnTo>
                <a:lnTo>
                  <a:pt x="274871" y="991772"/>
                </a:lnTo>
                <a:lnTo>
                  <a:pt x="312040" y="963559"/>
                </a:lnTo>
                <a:lnTo>
                  <a:pt x="354350" y="936970"/>
                </a:lnTo>
                <a:lnTo>
                  <a:pt x="400663" y="911646"/>
                </a:lnTo>
                <a:lnTo>
                  <a:pt x="449212" y="887028"/>
                </a:lnTo>
                <a:lnTo>
                  <a:pt x="499537" y="862972"/>
                </a:lnTo>
                <a:lnTo>
                  <a:pt x="547350" y="851440"/>
                </a:lnTo>
                <a:lnTo>
                  <a:pt x="596016" y="840178"/>
                </a:lnTo>
                <a:lnTo>
                  <a:pt x="648900" y="816930"/>
                </a:lnTo>
                <a:lnTo>
                  <a:pt x="746346" y="794442"/>
                </a:lnTo>
                <a:lnTo>
                  <a:pt x="755888" y="784138"/>
                </a:lnTo>
                <a:lnTo>
                  <a:pt x="778583" y="777990"/>
                </a:lnTo>
                <a:lnTo>
                  <a:pt x="763088" y="733138"/>
                </a:lnTo>
                <a:lnTo>
                  <a:pt x="744017" y="687052"/>
                </a:lnTo>
                <a:lnTo>
                  <a:pt x="722114" y="640280"/>
                </a:lnTo>
                <a:lnTo>
                  <a:pt x="693949" y="604744"/>
                </a:lnTo>
                <a:lnTo>
                  <a:pt x="667802" y="556527"/>
                </a:lnTo>
                <a:lnTo>
                  <a:pt x="636591" y="520028"/>
                </a:lnTo>
                <a:lnTo>
                  <a:pt x="600908" y="482117"/>
                </a:lnTo>
                <a:lnTo>
                  <a:pt x="564004" y="443820"/>
                </a:lnTo>
                <a:lnTo>
                  <a:pt x="479381" y="390446"/>
                </a:lnTo>
                <a:lnTo>
                  <a:pt x="966942" y="544487"/>
                </a:lnTo>
                <a:lnTo>
                  <a:pt x="973673" y="559932"/>
                </a:lnTo>
                <a:lnTo>
                  <a:pt x="986324" y="590567"/>
                </a:lnTo>
                <a:lnTo>
                  <a:pt x="999197" y="621271"/>
                </a:lnTo>
                <a:lnTo>
                  <a:pt x="1007053" y="650391"/>
                </a:lnTo>
                <a:lnTo>
                  <a:pt x="1018751" y="667406"/>
                </a:lnTo>
                <a:lnTo>
                  <a:pt x="1038728" y="713673"/>
                </a:lnTo>
                <a:lnTo>
                  <a:pt x="1864909" y="974698"/>
                </a:lnTo>
                <a:lnTo>
                  <a:pt x="1807521" y="983204"/>
                </a:lnTo>
                <a:lnTo>
                  <a:pt x="1756425" y="967061"/>
                </a:lnTo>
                <a:lnTo>
                  <a:pt x="1700404" y="962680"/>
                </a:lnTo>
                <a:lnTo>
                  <a:pt x="1598635" y="930527"/>
                </a:lnTo>
                <a:lnTo>
                  <a:pt x="1493146" y="923732"/>
                </a:lnTo>
                <a:lnTo>
                  <a:pt x="1492953" y="923671"/>
                </a:lnTo>
                <a:lnTo>
                  <a:pt x="1436835" y="932683"/>
                </a:lnTo>
                <a:lnTo>
                  <a:pt x="1385112" y="929661"/>
                </a:lnTo>
                <a:lnTo>
                  <a:pt x="1359496" y="934886"/>
                </a:lnTo>
                <a:lnTo>
                  <a:pt x="1337341" y="927887"/>
                </a:lnTo>
                <a:lnTo>
                  <a:pt x="1311430" y="933019"/>
                </a:lnTo>
                <a:lnTo>
                  <a:pt x="1286025" y="938311"/>
                </a:lnTo>
                <a:lnTo>
                  <a:pt x="1187608" y="947174"/>
                </a:lnTo>
                <a:lnTo>
                  <a:pt x="1155545" y="950363"/>
                </a:lnTo>
                <a:lnTo>
                  <a:pt x="1146968" y="960972"/>
                </a:lnTo>
                <a:lnTo>
                  <a:pt x="1143398" y="959844"/>
                </a:lnTo>
                <a:lnTo>
                  <a:pt x="1137994" y="971455"/>
                </a:lnTo>
                <a:lnTo>
                  <a:pt x="1135392" y="983952"/>
                </a:lnTo>
                <a:lnTo>
                  <a:pt x="1146841" y="1027525"/>
                </a:lnTo>
                <a:lnTo>
                  <a:pt x="1147851" y="1081119"/>
                </a:lnTo>
                <a:lnTo>
                  <a:pt x="1145630" y="1107055"/>
                </a:lnTo>
                <a:lnTo>
                  <a:pt x="877563" y="1022362"/>
                </a:lnTo>
                <a:lnTo>
                  <a:pt x="864391" y="1031519"/>
                </a:lnTo>
                <a:lnTo>
                  <a:pt x="855082" y="1028578"/>
                </a:lnTo>
                <a:lnTo>
                  <a:pt x="842056" y="1037781"/>
                </a:lnTo>
                <a:lnTo>
                  <a:pt x="833034" y="1034931"/>
                </a:lnTo>
                <a:lnTo>
                  <a:pt x="774473" y="1056385"/>
                </a:lnTo>
                <a:lnTo>
                  <a:pt x="747366" y="1061140"/>
                </a:lnTo>
                <a:lnTo>
                  <a:pt x="720788" y="1066062"/>
                </a:lnTo>
                <a:lnTo>
                  <a:pt x="670428" y="1090107"/>
                </a:lnTo>
                <a:lnTo>
                  <a:pt x="624057" y="1102094"/>
                </a:lnTo>
                <a:lnTo>
                  <a:pt x="574078" y="1126260"/>
                </a:lnTo>
                <a:lnTo>
                  <a:pt x="528201" y="1138403"/>
                </a:lnTo>
                <a:lnTo>
                  <a:pt x="478830" y="1162761"/>
                </a:lnTo>
                <a:lnTo>
                  <a:pt x="451192" y="1193986"/>
                </a:lnTo>
                <a:lnTo>
                  <a:pt x="431494" y="1241037"/>
                </a:lnTo>
                <a:lnTo>
                  <a:pt x="418125" y="1290089"/>
                </a:lnTo>
                <a:lnTo>
                  <a:pt x="412922" y="1328401"/>
                </a:lnTo>
                <a:lnTo>
                  <a:pt x="408207" y="1380187"/>
                </a:lnTo>
                <a:lnTo>
                  <a:pt x="411632" y="1421225"/>
                </a:lnTo>
                <a:lnTo>
                  <a:pt x="442215" y="1430887"/>
                </a:lnTo>
                <a:lnTo>
                  <a:pt x="151578" y="1432295"/>
                </a:lnTo>
                <a:close/>
              </a:path>
              <a:path w="5989955" h="1433195">
                <a:moveTo>
                  <a:pt x="2653891" y="1423751"/>
                </a:moveTo>
                <a:lnTo>
                  <a:pt x="2660192" y="1412423"/>
                </a:lnTo>
                <a:lnTo>
                  <a:pt x="2688648" y="1381457"/>
                </a:lnTo>
                <a:lnTo>
                  <a:pt x="2722141" y="1352083"/>
                </a:lnTo>
                <a:lnTo>
                  <a:pt x="2760376" y="1324102"/>
                </a:lnTo>
                <a:lnTo>
                  <a:pt x="2783824" y="1304977"/>
                </a:lnTo>
                <a:lnTo>
                  <a:pt x="2806796" y="1285597"/>
                </a:lnTo>
                <a:lnTo>
                  <a:pt x="2830239" y="1266367"/>
                </a:lnTo>
                <a:lnTo>
                  <a:pt x="2855196" y="1247614"/>
                </a:lnTo>
                <a:lnTo>
                  <a:pt x="3373626" y="1411407"/>
                </a:lnTo>
                <a:lnTo>
                  <a:pt x="3379167" y="1426477"/>
                </a:lnTo>
                <a:lnTo>
                  <a:pt x="2653891" y="1423751"/>
                </a:lnTo>
                <a:close/>
              </a:path>
              <a:path w="5989955" h="1433195">
                <a:moveTo>
                  <a:pt x="3056647" y="1428718"/>
                </a:moveTo>
                <a:lnTo>
                  <a:pt x="3080859" y="1425356"/>
                </a:lnTo>
                <a:lnTo>
                  <a:pt x="3088368" y="1427728"/>
                </a:lnTo>
                <a:lnTo>
                  <a:pt x="3056647" y="1428718"/>
                </a:lnTo>
                <a:close/>
              </a:path>
              <a:path w="5989955" h="1433195">
                <a:moveTo>
                  <a:pt x="3051344" y="1429454"/>
                </a:moveTo>
                <a:lnTo>
                  <a:pt x="3049699" y="1428934"/>
                </a:lnTo>
                <a:lnTo>
                  <a:pt x="3056647" y="1428718"/>
                </a:lnTo>
                <a:lnTo>
                  <a:pt x="3051344" y="1429454"/>
                </a:lnTo>
                <a:close/>
              </a:path>
              <a:path w="5989955" h="1433195">
                <a:moveTo>
                  <a:pt x="442215" y="1430887"/>
                </a:moveTo>
                <a:lnTo>
                  <a:pt x="411632" y="1421225"/>
                </a:lnTo>
                <a:lnTo>
                  <a:pt x="793530" y="1422013"/>
                </a:lnTo>
                <a:lnTo>
                  <a:pt x="804326" y="1398787"/>
                </a:lnTo>
                <a:lnTo>
                  <a:pt x="820312" y="1350562"/>
                </a:lnTo>
                <a:lnTo>
                  <a:pt x="824234" y="1338482"/>
                </a:lnTo>
                <a:lnTo>
                  <a:pt x="828155" y="1326402"/>
                </a:lnTo>
                <a:lnTo>
                  <a:pt x="832076" y="1314323"/>
                </a:lnTo>
                <a:lnTo>
                  <a:pt x="835998" y="1302243"/>
                </a:lnTo>
                <a:lnTo>
                  <a:pt x="839919" y="1290163"/>
                </a:lnTo>
                <a:lnTo>
                  <a:pt x="854500" y="1241494"/>
                </a:lnTo>
                <a:lnTo>
                  <a:pt x="866884" y="1192132"/>
                </a:lnTo>
                <a:lnTo>
                  <a:pt x="876118" y="1155093"/>
                </a:lnTo>
                <a:lnTo>
                  <a:pt x="884045" y="1117641"/>
                </a:lnTo>
                <a:lnTo>
                  <a:pt x="888931" y="1065910"/>
                </a:lnTo>
                <a:lnTo>
                  <a:pt x="877563" y="1022362"/>
                </a:lnTo>
                <a:lnTo>
                  <a:pt x="1145630" y="1107055"/>
                </a:lnTo>
                <a:lnTo>
                  <a:pt x="1134679" y="1183508"/>
                </a:lnTo>
                <a:lnTo>
                  <a:pt x="1122820" y="1233036"/>
                </a:lnTo>
                <a:lnTo>
                  <a:pt x="1108997" y="1281944"/>
                </a:lnTo>
                <a:lnTo>
                  <a:pt x="1094370" y="1330598"/>
                </a:lnTo>
                <a:lnTo>
                  <a:pt x="1080103" y="1379366"/>
                </a:lnTo>
                <a:lnTo>
                  <a:pt x="1069061" y="1415833"/>
                </a:lnTo>
                <a:lnTo>
                  <a:pt x="1065009" y="1427872"/>
                </a:lnTo>
                <a:lnTo>
                  <a:pt x="442215" y="14308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703195" cy="1081405"/>
          </a:xfrm>
          <a:custGeom>
            <a:avLst/>
            <a:gdLst/>
            <a:ahLst/>
            <a:cxnLst/>
            <a:rect l="l" t="t" r="r" b="b"/>
            <a:pathLst>
              <a:path w="2703195" h="1081405">
                <a:moveTo>
                  <a:pt x="2442365" y="151247"/>
                </a:moveTo>
                <a:lnTo>
                  <a:pt x="1504968" y="384911"/>
                </a:lnTo>
                <a:lnTo>
                  <a:pt x="1559873" y="367817"/>
                </a:lnTo>
                <a:lnTo>
                  <a:pt x="1558618" y="368130"/>
                </a:lnTo>
                <a:lnTo>
                  <a:pt x="1608059" y="346177"/>
                </a:lnTo>
                <a:lnTo>
                  <a:pt x="1656209" y="319681"/>
                </a:lnTo>
                <a:lnTo>
                  <a:pt x="1702599" y="290957"/>
                </a:lnTo>
                <a:lnTo>
                  <a:pt x="1748905" y="261093"/>
                </a:lnTo>
                <a:lnTo>
                  <a:pt x="1791558" y="234705"/>
                </a:lnTo>
                <a:lnTo>
                  <a:pt x="1834933" y="209441"/>
                </a:lnTo>
                <a:lnTo>
                  <a:pt x="1974665" y="131000"/>
                </a:lnTo>
                <a:lnTo>
                  <a:pt x="1982936" y="126133"/>
                </a:lnTo>
                <a:lnTo>
                  <a:pt x="1990638" y="120706"/>
                </a:lnTo>
                <a:lnTo>
                  <a:pt x="2029697" y="83398"/>
                </a:lnTo>
                <a:lnTo>
                  <a:pt x="2066315" y="59512"/>
                </a:lnTo>
                <a:lnTo>
                  <a:pt x="2105704" y="40071"/>
                </a:lnTo>
                <a:lnTo>
                  <a:pt x="2146486" y="22438"/>
                </a:lnTo>
                <a:lnTo>
                  <a:pt x="2176738" y="7806"/>
                </a:lnTo>
                <a:lnTo>
                  <a:pt x="2190544" y="0"/>
                </a:lnTo>
                <a:lnTo>
                  <a:pt x="2703186" y="0"/>
                </a:lnTo>
                <a:lnTo>
                  <a:pt x="2655955" y="25354"/>
                </a:lnTo>
                <a:lnTo>
                  <a:pt x="2609231" y="51300"/>
                </a:lnTo>
                <a:lnTo>
                  <a:pt x="2563126" y="78408"/>
                </a:lnTo>
                <a:lnTo>
                  <a:pt x="2442365" y="151247"/>
                </a:lnTo>
                <a:close/>
              </a:path>
              <a:path w="2703195" h="1081405">
                <a:moveTo>
                  <a:pt x="0" y="1081261"/>
                </a:moveTo>
                <a:lnTo>
                  <a:pt x="0" y="769712"/>
                </a:lnTo>
                <a:lnTo>
                  <a:pt x="2932" y="768134"/>
                </a:lnTo>
                <a:lnTo>
                  <a:pt x="36531" y="752462"/>
                </a:lnTo>
                <a:lnTo>
                  <a:pt x="70093" y="737628"/>
                </a:lnTo>
                <a:lnTo>
                  <a:pt x="103590" y="722168"/>
                </a:lnTo>
                <a:lnTo>
                  <a:pt x="121411" y="712933"/>
                </a:lnTo>
                <a:lnTo>
                  <a:pt x="155941" y="693652"/>
                </a:lnTo>
                <a:lnTo>
                  <a:pt x="173531" y="684423"/>
                </a:lnTo>
                <a:lnTo>
                  <a:pt x="244525" y="648272"/>
                </a:lnTo>
                <a:lnTo>
                  <a:pt x="280415" y="631196"/>
                </a:lnTo>
                <a:lnTo>
                  <a:pt x="317075" y="616241"/>
                </a:lnTo>
                <a:lnTo>
                  <a:pt x="365779" y="599126"/>
                </a:lnTo>
                <a:lnTo>
                  <a:pt x="414824" y="582928"/>
                </a:lnTo>
                <a:lnTo>
                  <a:pt x="464115" y="567418"/>
                </a:lnTo>
                <a:lnTo>
                  <a:pt x="563048" y="537534"/>
                </a:lnTo>
                <a:lnTo>
                  <a:pt x="616359" y="524625"/>
                </a:lnTo>
                <a:lnTo>
                  <a:pt x="670269" y="516782"/>
                </a:lnTo>
                <a:lnTo>
                  <a:pt x="724884" y="512751"/>
                </a:lnTo>
                <a:lnTo>
                  <a:pt x="780311" y="511275"/>
                </a:lnTo>
                <a:lnTo>
                  <a:pt x="884789" y="510801"/>
                </a:lnTo>
                <a:lnTo>
                  <a:pt x="937044" y="509622"/>
                </a:lnTo>
                <a:lnTo>
                  <a:pt x="989244" y="506529"/>
                </a:lnTo>
                <a:lnTo>
                  <a:pt x="1040729" y="500632"/>
                </a:lnTo>
                <a:lnTo>
                  <a:pt x="1039975" y="500819"/>
                </a:lnTo>
                <a:lnTo>
                  <a:pt x="1093289" y="490755"/>
                </a:lnTo>
                <a:lnTo>
                  <a:pt x="2433228" y="156750"/>
                </a:lnTo>
                <a:lnTo>
                  <a:pt x="2323518" y="223177"/>
                </a:lnTo>
                <a:lnTo>
                  <a:pt x="2312557" y="229325"/>
                </a:lnTo>
                <a:lnTo>
                  <a:pt x="2290190" y="240874"/>
                </a:lnTo>
                <a:lnTo>
                  <a:pt x="2279197" y="246975"/>
                </a:lnTo>
                <a:lnTo>
                  <a:pt x="2091038" y="360308"/>
                </a:lnTo>
                <a:lnTo>
                  <a:pt x="2048793" y="387052"/>
                </a:lnTo>
                <a:lnTo>
                  <a:pt x="1987165" y="428233"/>
                </a:lnTo>
                <a:lnTo>
                  <a:pt x="1983686" y="433330"/>
                </a:lnTo>
                <a:lnTo>
                  <a:pt x="1931458" y="463625"/>
                </a:lnTo>
                <a:lnTo>
                  <a:pt x="665081" y="779293"/>
                </a:lnTo>
                <a:lnTo>
                  <a:pt x="617569" y="791488"/>
                </a:lnTo>
                <a:lnTo>
                  <a:pt x="570342" y="805647"/>
                </a:lnTo>
                <a:lnTo>
                  <a:pt x="523224" y="820498"/>
                </a:lnTo>
                <a:lnTo>
                  <a:pt x="476037" y="834773"/>
                </a:lnTo>
                <a:lnTo>
                  <a:pt x="466132" y="838262"/>
                </a:lnTo>
                <a:lnTo>
                  <a:pt x="456414" y="842423"/>
                </a:lnTo>
                <a:lnTo>
                  <a:pt x="446678" y="846452"/>
                </a:lnTo>
                <a:lnTo>
                  <a:pt x="436718" y="849544"/>
                </a:lnTo>
                <a:lnTo>
                  <a:pt x="398132" y="860219"/>
                </a:lnTo>
                <a:lnTo>
                  <a:pt x="361339" y="874334"/>
                </a:lnTo>
                <a:lnTo>
                  <a:pt x="326137" y="892592"/>
                </a:lnTo>
                <a:lnTo>
                  <a:pt x="292325" y="915699"/>
                </a:lnTo>
                <a:lnTo>
                  <a:pt x="261956" y="935114"/>
                </a:lnTo>
                <a:lnTo>
                  <a:pt x="228890" y="951011"/>
                </a:lnTo>
                <a:lnTo>
                  <a:pt x="195030" y="966023"/>
                </a:lnTo>
                <a:lnTo>
                  <a:pt x="162279" y="982780"/>
                </a:lnTo>
                <a:lnTo>
                  <a:pt x="71116" y="1036700"/>
                </a:lnTo>
                <a:lnTo>
                  <a:pt x="26017" y="1064446"/>
                </a:lnTo>
                <a:lnTo>
                  <a:pt x="0" y="1081261"/>
                </a:lnTo>
                <a:close/>
              </a:path>
              <a:path w="2703195" h="1081405">
                <a:moveTo>
                  <a:pt x="2433228" y="156750"/>
                </a:moveTo>
                <a:lnTo>
                  <a:pt x="1093289" y="490755"/>
                </a:lnTo>
                <a:lnTo>
                  <a:pt x="1145037" y="476146"/>
                </a:lnTo>
                <a:lnTo>
                  <a:pt x="1195499" y="460241"/>
                </a:lnTo>
                <a:lnTo>
                  <a:pt x="1246500" y="445931"/>
                </a:lnTo>
                <a:lnTo>
                  <a:pt x="1297909" y="432834"/>
                </a:lnTo>
                <a:lnTo>
                  <a:pt x="1504968" y="384911"/>
                </a:lnTo>
                <a:lnTo>
                  <a:pt x="2442365" y="151247"/>
                </a:lnTo>
                <a:lnTo>
                  <a:pt x="2433228" y="156750"/>
                </a:lnTo>
                <a:close/>
              </a:path>
              <a:path w="2703195" h="1081405">
                <a:moveTo>
                  <a:pt x="1019552" y="768675"/>
                </a:moveTo>
                <a:lnTo>
                  <a:pt x="997255" y="772887"/>
                </a:lnTo>
                <a:lnTo>
                  <a:pt x="974128" y="774250"/>
                </a:lnTo>
                <a:lnTo>
                  <a:pt x="950655" y="774017"/>
                </a:lnTo>
                <a:lnTo>
                  <a:pt x="927319" y="773443"/>
                </a:lnTo>
                <a:lnTo>
                  <a:pt x="873471" y="771124"/>
                </a:lnTo>
                <a:lnTo>
                  <a:pt x="819537" y="767758"/>
                </a:lnTo>
                <a:lnTo>
                  <a:pt x="765928" y="766458"/>
                </a:lnTo>
                <a:lnTo>
                  <a:pt x="713055" y="770334"/>
                </a:lnTo>
                <a:lnTo>
                  <a:pt x="665081" y="779293"/>
                </a:lnTo>
                <a:lnTo>
                  <a:pt x="1931458" y="463625"/>
                </a:lnTo>
                <a:lnTo>
                  <a:pt x="1854299" y="508662"/>
                </a:lnTo>
                <a:lnTo>
                  <a:pt x="1812350" y="531973"/>
                </a:lnTo>
                <a:lnTo>
                  <a:pt x="1769754" y="553969"/>
                </a:lnTo>
                <a:lnTo>
                  <a:pt x="1725045" y="574816"/>
                </a:lnTo>
                <a:lnTo>
                  <a:pt x="1679786" y="593786"/>
                </a:lnTo>
                <a:lnTo>
                  <a:pt x="1634033" y="611067"/>
                </a:lnTo>
                <a:lnTo>
                  <a:pt x="1596474" y="623901"/>
                </a:lnTo>
                <a:lnTo>
                  <a:pt x="1069879" y="755164"/>
                </a:lnTo>
                <a:lnTo>
                  <a:pt x="1019552" y="768675"/>
                </a:lnTo>
                <a:close/>
              </a:path>
              <a:path w="2703195" h="1081405">
                <a:moveTo>
                  <a:pt x="1455488" y="664930"/>
                </a:moveTo>
                <a:lnTo>
                  <a:pt x="1399793" y="678813"/>
                </a:lnTo>
                <a:lnTo>
                  <a:pt x="1114017" y="744162"/>
                </a:lnTo>
                <a:lnTo>
                  <a:pt x="1596474" y="623901"/>
                </a:lnTo>
                <a:lnTo>
                  <a:pt x="1587840" y="626851"/>
                </a:lnTo>
                <a:lnTo>
                  <a:pt x="1541264" y="641327"/>
                </a:lnTo>
                <a:lnTo>
                  <a:pt x="1494360" y="654686"/>
                </a:lnTo>
                <a:lnTo>
                  <a:pt x="1455488" y="6649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414986" y="0"/>
            <a:ext cx="3642995" cy="2383790"/>
          </a:xfrm>
          <a:custGeom>
            <a:avLst/>
            <a:gdLst/>
            <a:ahLst/>
            <a:cxnLst/>
            <a:rect l="l" t="t" r="r" b="b"/>
            <a:pathLst>
              <a:path w="3642994" h="2383790">
                <a:moveTo>
                  <a:pt x="2386152" y="453086"/>
                </a:moveTo>
                <a:lnTo>
                  <a:pt x="2347828" y="452289"/>
                </a:lnTo>
                <a:lnTo>
                  <a:pt x="2281353" y="429018"/>
                </a:lnTo>
                <a:lnTo>
                  <a:pt x="2232921" y="378143"/>
                </a:lnTo>
                <a:lnTo>
                  <a:pt x="2217152" y="342841"/>
                </a:lnTo>
                <a:lnTo>
                  <a:pt x="2207908" y="301222"/>
                </a:lnTo>
                <a:lnTo>
                  <a:pt x="2205863" y="253481"/>
                </a:lnTo>
                <a:lnTo>
                  <a:pt x="2208011" y="201940"/>
                </a:lnTo>
                <a:lnTo>
                  <a:pt x="2210748" y="151683"/>
                </a:lnTo>
                <a:lnTo>
                  <a:pt x="2210817" y="150419"/>
                </a:lnTo>
                <a:lnTo>
                  <a:pt x="2214225" y="98918"/>
                </a:lnTo>
                <a:lnTo>
                  <a:pt x="2218180" y="47435"/>
                </a:lnTo>
                <a:lnTo>
                  <a:pt x="2222277" y="0"/>
                </a:lnTo>
                <a:lnTo>
                  <a:pt x="2364057" y="0"/>
                </a:lnTo>
                <a:lnTo>
                  <a:pt x="2362724" y="24471"/>
                </a:lnTo>
                <a:lnTo>
                  <a:pt x="2360491" y="75764"/>
                </a:lnTo>
                <a:lnTo>
                  <a:pt x="2358611" y="126894"/>
                </a:lnTo>
                <a:lnTo>
                  <a:pt x="2356854" y="178037"/>
                </a:lnTo>
                <a:lnTo>
                  <a:pt x="2355004" y="229173"/>
                </a:lnTo>
                <a:lnTo>
                  <a:pt x="2352928" y="278290"/>
                </a:lnTo>
                <a:lnTo>
                  <a:pt x="2352844" y="280278"/>
                </a:lnTo>
                <a:lnTo>
                  <a:pt x="2392833" y="311030"/>
                </a:lnTo>
                <a:lnTo>
                  <a:pt x="2640811" y="311030"/>
                </a:lnTo>
                <a:lnTo>
                  <a:pt x="2637394" y="314621"/>
                </a:lnTo>
                <a:lnTo>
                  <a:pt x="2599627" y="348767"/>
                </a:lnTo>
                <a:lnTo>
                  <a:pt x="2558391" y="380548"/>
                </a:lnTo>
                <a:lnTo>
                  <a:pt x="2513408" y="409785"/>
                </a:lnTo>
                <a:lnTo>
                  <a:pt x="2469614" y="432029"/>
                </a:lnTo>
                <a:lnTo>
                  <a:pt x="2426971" y="446397"/>
                </a:lnTo>
                <a:lnTo>
                  <a:pt x="2386152" y="453086"/>
                </a:lnTo>
                <a:close/>
              </a:path>
              <a:path w="3642994" h="2383790">
                <a:moveTo>
                  <a:pt x="2640811" y="311030"/>
                </a:moveTo>
                <a:lnTo>
                  <a:pt x="2392833" y="311030"/>
                </a:lnTo>
                <a:lnTo>
                  <a:pt x="2432148" y="280634"/>
                </a:lnTo>
                <a:lnTo>
                  <a:pt x="2472789" y="251132"/>
                </a:lnTo>
                <a:lnTo>
                  <a:pt x="2512329" y="220893"/>
                </a:lnTo>
                <a:lnTo>
                  <a:pt x="2548339" y="188287"/>
                </a:lnTo>
                <a:lnTo>
                  <a:pt x="2578390" y="151683"/>
                </a:lnTo>
                <a:lnTo>
                  <a:pt x="2605660" y="107576"/>
                </a:lnTo>
                <a:lnTo>
                  <a:pt x="2630301" y="61735"/>
                </a:lnTo>
                <a:lnTo>
                  <a:pt x="2653206" y="14732"/>
                </a:lnTo>
                <a:lnTo>
                  <a:pt x="2660036" y="0"/>
                </a:lnTo>
                <a:lnTo>
                  <a:pt x="2838321" y="0"/>
                </a:lnTo>
                <a:lnTo>
                  <a:pt x="2806615" y="70142"/>
                </a:lnTo>
                <a:lnTo>
                  <a:pt x="2783859" y="114706"/>
                </a:lnTo>
                <a:lnTo>
                  <a:pt x="2759293" y="157982"/>
                </a:lnTo>
                <a:lnTo>
                  <a:pt x="2732641" y="199791"/>
                </a:lnTo>
                <a:lnTo>
                  <a:pt x="2703624" y="239953"/>
                </a:lnTo>
                <a:lnTo>
                  <a:pt x="2671967" y="278290"/>
                </a:lnTo>
                <a:lnTo>
                  <a:pt x="2640811" y="311030"/>
                </a:lnTo>
                <a:close/>
              </a:path>
              <a:path w="3642994" h="2383790">
                <a:moveTo>
                  <a:pt x="2343325" y="2383192"/>
                </a:moveTo>
                <a:lnTo>
                  <a:pt x="2288830" y="2375924"/>
                </a:lnTo>
                <a:lnTo>
                  <a:pt x="2240337" y="2360312"/>
                </a:lnTo>
                <a:lnTo>
                  <a:pt x="2199055" y="2336159"/>
                </a:lnTo>
                <a:lnTo>
                  <a:pt x="2166195" y="2303267"/>
                </a:lnTo>
                <a:lnTo>
                  <a:pt x="2142967" y="2261440"/>
                </a:lnTo>
                <a:lnTo>
                  <a:pt x="2130580" y="2210479"/>
                </a:lnTo>
                <a:lnTo>
                  <a:pt x="2125561" y="2161349"/>
                </a:lnTo>
                <a:lnTo>
                  <a:pt x="2122297" y="2112428"/>
                </a:lnTo>
                <a:lnTo>
                  <a:pt x="2121053" y="2063794"/>
                </a:lnTo>
                <a:lnTo>
                  <a:pt x="2122083" y="2015980"/>
                </a:lnTo>
                <a:lnTo>
                  <a:pt x="2125681" y="1967701"/>
                </a:lnTo>
                <a:lnTo>
                  <a:pt x="2132082" y="1920397"/>
                </a:lnTo>
                <a:lnTo>
                  <a:pt x="2141561" y="1873693"/>
                </a:lnTo>
                <a:lnTo>
                  <a:pt x="2154382" y="1827667"/>
                </a:lnTo>
                <a:lnTo>
                  <a:pt x="2170809" y="1782396"/>
                </a:lnTo>
                <a:lnTo>
                  <a:pt x="2191107" y="1737958"/>
                </a:lnTo>
                <a:lnTo>
                  <a:pt x="2215541" y="1694432"/>
                </a:lnTo>
                <a:lnTo>
                  <a:pt x="2244374" y="1651896"/>
                </a:lnTo>
                <a:lnTo>
                  <a:pt x="2278949" y="1608856"/>
                </a:lnTo>
                <a:lnTo>
                  <a:pt x="2320549" y="1577634"/>
                </a:lnTo>
                <a:lnTo>
                  <a:pt x="2343449" y="1572748"/>
                </a:lnTo>
                <a:lnTo>
                  <a:pt x="2368788" y="1573676"/>
                </a:lnTo>
                <a:lnTo>
                  <a:pt x="2395191" y="1577142"/>
                </a:lnTo>
                <a:lnTo>
                  <a:pt x="2421281" y="1579872"/>
                </a:lnTo>
                <a:lnTo>
                  <a:pt x="2421696" y="1606938"/>
                </a:lnTo>
                <a:lnTo>
                  <a:pt x="2423164" y="1634679"/>
                </a:lnTo>
                <a:lnTo>
                  <a:pt x="2423183" y="1635042"/>
                </a:lnTo>
                <a:lnTo>
                  <a:pt x="2421703" y="1660294"/>
                </a:lnTo>
                <a:lnTo>
                  <a:pt x="2413218" y="1678801"/>
                </a:lnTo>
                <a:lnTo>
                  <a:pt x="2378799" y="1718647"/>
                </a:lnTo>
                <a:lnTo>
                  <a:pt x="2350679" y="1759712"/>
                </a:lnTo>
                <a:lnTo>
                  <a:pt x="2328288" y="1801891"/>
                </a:lnTo>
                <a:lnTo>
                  <a:pt x="2311050" y="1845078"/>
                </a:lnTo>
                <a:lnTo>
                  <a:pt x="2298392" y="1889167"/>
                </a:lnTo>
                <a:lnTo>
                  <a:pt x="2289742" y="1934054"/>
                </a:lnTo>
                <a:lnTo>
                  <a:pt x="2284525" y="1979631"/>
                </a:lnTo>
                <a:lnTo>
                  <a:pt x="2282170" y="2025795"/>
                </a:lnTo>
                <a:lnTo>
                  <a:pt x="2282101" y="2072439"/>
                </a:lnTo>
                <a:lnTo>
                  <a:pt x="2283746" y="2119457"/>
                </a:lnTo>
                <a:lnTo>
                  <a:pt x="2286531" y="2166745"/>
                </a:lnTo>
                <a:lnTo>
                  <a:pt x="2289883" y="2214196"/>
                </a:lnTo>
                <a:lnTo>
                  <a:pt x="2343798" y="2225234"/>
                </a:lnTo>
                <a:lnTo>
                  <a:pt x="2601758" y="2225234"/>
                </a:lnTo>
                <a:lnTo>
                  <a:pt x="2593646" y="2240645"/>
                </a:lnTo>
                <a:lnTo>
                  <a:pt x="2566741" y="2282178"/>
                </a:lnTo>
                <a:lnTo>
                  <a:pt x="2533660" y="2318112"/>
                </a:lnTo>
                <a:lnTo>
                  <a:pt x="2494590" y="2347313"/>
                </a:lnTo>
                <a:lnTo>
                  <a:pt x="2449719" y="2368649"/>
                </a:lnTo>
                <a:lnTo>
                  <a:pt x="2399235" y="2380987"/>
                </a:lnTo>
                <a:lnTo>
                  <a:pt x="2343325" y="2383192"/>
                </a:lnTo>
                <a:close/>
              </a:path>
              <a:path w="3642994" h="2383790">
                <a:moveTo>
                  <a:pt x="2601758" y="2225234"/>
                </a:moveTo>
                <a:lnTo>
                  <a:pt x="2343798" y="2225234"/>
                </a:lnTo>
                <a:lnTo>
                  <a:pt x="2390213" y="2221724"/>
                </a:lnTo>
                <a:lnTo>
                  <a:pt x="2429318" y="2204752"/>
                </a:lnTo>
                <a:lnTo>
                  <a:pt x="2461300" y="2175403"/>
                </a:lnTo>
                <a:lnTo>
                  <a:pt x="2486350" y="2134761"/>
                </a:lnTo>
                <a:lnTo>
                  <a:pt x="2506985" y="2090183"/>
                </a:lnTo>
                <a:lnTo>
                  <a:pt x="2527079" y="2045349"/>
                </a:lnTo>
                <a:lnTo>
                  <a:pt x="2546766" y="2000321"/>
                </a:lnTo>
                <a:lnTo>
                  <a:pt x="2566180" y="1955164"/>
                </a:lnTo>
                <a:lnTo>
                  <a:pt x="2604733" y="1864713"/>
                </a:lnTo>
                <a:lnTo>
                  <a:pt x="2624139" y="1819544"/>
                </a:lnTo>
                <a:lnTo>
                  <a:pt x="2643813" y="1774497"/>
                </a:lnTo>
                <a:lnTo>
                  <a:pt x="2663888" y="1729635"/>
                </a:lnTo>
                <a:lnTo>
                  <a:pt x="2693336" y="1680043"/>
                </a:lnTo>
                <a:lnTo>
                  <a:pt x="2732303" y="1637835"/>
                </a:lnTo>
                <a:lnTo>
                  <a:pt x="2745148" y="1634679"/>
                </a:lnTo>
                <a:lnTo>
                  <a:pt x="2764267" y="1637411"/>
                </a:lnTo>
                <a:lnTo>
                  <a:pt x="2807445" y="1674201"/>
                </a:lnTo>
                <a:lnTo>
                  <a:pt x="2819946" y="1719583"/>
                </a:lnTo>
                <a:lnTo>
                  <a:pt x="2817084" y="1739002"/>
                </a:lnTo>
                <a:lnTo>
                  <a:pt x="2798074" y="1785210"/>
                </a:lnTo>
                <a:lnTo>
                  <a:pt x="2760116" y="1877757"/>
                </a:lnTo>
                <a:lnTo>
                  <a:pt x="2740957" y="1923973"/>
                </a:lnTo>
                <a:lnTo>
                  <a:pt x="2721538" y="1970068"/>
                </a:lnTo>
                <a:lnTo>
                  <a:pt x="2701753" y="2015980"/>
                </a:lnTo>
                <a:lnTo>
                  <a:pt x="2681497" y="2061649"/>
                </a:lnTo>
                <a:lnTo>
                  <a:pt x="2660663" y="2107011"/>
                </a:lnTo>
                <a:lnTo>
                  <a:pt x="2639148" y="2152005"/>
                </a:lnTo>
                <a:lnTo>
                  <a:pt x="2616844" y="2196571"/>
                </a:lnTo>
                <a:lnTo>
                  <a:pt x="2601758" y="2225234"/>
                </a:lnTo>
                <a:close/>
              </a:path>
              <a:path w="3642994" h="2383790">
                <a:moveTo>
                  <a:pt x="1650098" y="1389392"/>
                </a:moveTo>
                <a:lnTo>
                  <a:pt x="1609996" y="1385257"/>
                </a:lnTo>
                <a:lnTo>
                  <a:pt x="1571257" y="1366888"/>
                </a:lnTo>
                <a:lnTo>
                  <a:pt x="1536264" y="1336846"/>
                </a:lnTo>
                <a:lnTo>
                  <a:pt x="1504081" y="1298415"/>
                </a:lnTo>
                <a:lnTo>
                  <a:pt x="1477621" y="1255049"/>
                </a:lnTo>
                <a:lnTo>
                  <a:pt x="1459793" y="1210197"/>
                </a:lnTo>
                <a:lnTo>
                  <a:pt x="1453507" y="1167313"/>
                </a:lnTo>
                <a:lnTo>
                  <a:pt x="1454496" y="1115072"/>
                </a:lnTo>
                <a:lnTo>
                  <a:pt x="1456247" y="1062830"/>
                </a:lnTo>
                <a:lnTo>
                  <a:pt x="1458691" y="1010823"/>
                </a:lnTo>
                <a:lnTo>
                  <a:pt x="1461799" y="958358"/>
                </a:lnTo>
                <a:lnTo>
                  <a:pt x="1465479" y="906135"/>
                </a:lnTo>
                <a:lnTo>
                  <a:pt x="1469681" y="853927"/>
                </a:lnTo>
                <a:lnTo>
                  <a:pt x="1474234" y="802975"/>
                </a:lnTo>
                <a:lnTo>
                  <a:pt x="1479411" y="749567"/>
                </a:lnTo>
                <a:lnTo>
                  <a:pt x="1484819" y="697424"/>
                </a:lnTo>
                <a:lnTo>
                  <a:pt x="1490509" y="645309"/>
                </a:lnTo>
                <a:lnTo>
                  <a:pt x="1496420" y="593227"/>
                </a:lnTo>
                <a:lnTo>
                  <a:pt x="1502493" y="541181"/>
                </a:lnTo>
                <a:lnTo>
                  <a:pt x="1508666" y="489176"/>
                </a:lnTo>
                <a:lnTo>
                  <a:pt x="1544091" y="437522"/>
                </a:lnTo>
                <a:lnTo>
                  <a:pt x="1572993" y="413028"/>
                </a:lnTo>
                <a:lnTo>
                  <a:pt x="1600054" y="388313"/>
                </a:lnTo>
                <a:lnTo>
                  <a:pt x="1618009" y="418674"/>
                </a:lnTo>
                <a:lnTo>
                  <a:pt x="1637489" y="449133"/>
                </a:lnTo>
                <a:lnTo>
                  <a:pt x="1652682" y="479315"/>
                </a:lnTo>
                <a:lnTo>
                  <a:pt x="1657777" y="508845"/>
                </a:lnTo>
                <a:lnTo>
                  <a:pt x="1654275" y="559114"/>
                </a:lnTo>
                <a:lnTo>
                  <a:pt x="1650337" y="609354"/>
                </a:lnTo>
                <a:lnTo>
                  <a:pt x="1646031" y="659570"/>
                </a:lnTo>
                <a:lnTo>
                  <a:pt x="1641424" y="709768"/>
                </a:lnTo>
                <a:lnTo>
                  <a:pt x="1636585" y="759951"/>
                </a:lnTo>
                <a:lnTo>
                  <a:pt x="1631583" y="810125"/>
                </a:lnTo>
                <a:lnTo>
                  <a:pt x="1626486" y="860294"/>
                </a:lnTo>
                <a:lnTo>
                  <a:pt x="1621362" y="910464"/>
                </a:lnTo>
                <a:lnTo>
                  <a:pt x="1616279" y="960639"/>
                </a:lnTo>
                <a:lnTo>
                  <a:pt x="1611330" y="1010590"/>
                </a:lnTo>
                <a:lnTo>
                  <a:pt x="1606513" y="1061023"/>
                </a:lnTo>
                <a:lnTo>
                  <a:pt x="1601966" y="1111242"/>
                </a:lnTo>
                <a:lnTo>
                  <a:pt x="1602043" y="1126032"/>
                </a:lnTo>
                <a:lnTo>
                  <a:pt x="1602109" y="1138880"/>
                </a:lnTo>
                <a:lnTo>
                  <a:pt x="1605946" y="1166841"/>
                </a:lnTo>
                <a:lnTo>
                  <a:pt x="1611352" y="1194940"/>
                </a:lnTo>
                <a:lnTo>
                  <a:pt x="1616201" y="1222994"/>
                </a:lnTo>
                <a:lnTo>
                  <a:pt x="1658190" y="1236533"/>
                </a:lnTo>
                <a:lnTo>
                  <a:pt x="1834136" y="1236533"/>
                </a:lnTo>
                <a:lnTo>
                  <a:pt x="1819231" y="1258962"/>
                </a:lnTo>
                <a:lnTo>
                  <a:pt x="1789479" y="1302537"/>
                </a:lnTo>
                <a:lnTo>
                  <a:pt x="1761254" y="1335866"/>
                </a:lnTo>
                <a:lnTo>
                  <a:pt x="1727460" y="1362749"/>
                </a:lnTo>
                <a:lnTo>
                  <a:pt x="1689830" y="1381240"/>
                </a:lnTo>
                <a:lnTo>
                  <a:pt x="1650098" y="1389392"/>
                </a:lnTo>
                <a:close/>
              </a:path>
              <a:path w="3642994" h="2383790">
                <a:moveTo>
                  <a:pt x="1834136" y="1236533"/>
                </a:moveTo>
                <a:lnTo>
                  <a:pt x="1658190" y="1236533"/>
                </a:lnTo>
                <a:lnTo>
                  <a:pt x="1690685" y="1192410"/>
                </a:lnTo>
                <a:lnTo>
                  <a:pt x="1723470" y="1148466"/>
                </a:lnTo>
                <a:lnTo>
                  <a:pt x="1755286" y="1103943"/>
                </a:lnTo>
                <a:lnTo>
                  <a:pt x="1784872" y="1058083"/>
                </a:lnTo>
                <a:lnTo>
                  <a:pt x="1810001" y="1014249"/>
                </a:lnTo>
                <a:lnTo>
                  <a:pt x="1833935" y="969682"/>
                </a:lnTo>
                <a:lnTo>
                  <a:pt x="1857403" y="924846"/>
                </a:lnTo>
                <a:lnTo>
                  <a:pt x="1881138" y="880203"/>
                </a:lnTo>
                <a:lnTo>
                  <a:pt x="1905870" y="836218"/>
                </a:lnTo>
                <a:lnTo>
                  <a:pt x="1932331" y="793352"/>
                </a:lnTo>
                <a:lnTo>
                  <a:pt x="1976620" y="763836"/>
                </a:lnTo>
                <a:lnTo>
                  <a:pt x="2005585" y="753533"/>
                </a:lnTo>
                <a:lnTo>
                  <a:pt x="2033476" y="742519"/>
                </a:lnTo>
                <a:lnTo>
                  <a:pt x="2045489" y="772272"/>
                </a:lnTo>
                <a:lnTo>
                  <a:pt x="2059197" y="802975"/>
                </a:lnTo>
                <a:lnTo>
                  <a:pt x="2068195" y="831045"/>
                </a:lnTo>
                <a:lnTo>
                  <a:pt x="2040179" y="898899"/>
                </a:lnTo>
                <a:lnTo>
                  <a:pt x="2013963" y="944745"/>
                </a:lnTo>
                <a:lnTo>
                  <a:pt x="1987402" y="990412"/>
                </a:lnTo>
                <a:lnTo>
                  <a:pt x="1960467" y="1035868"/>
                </a:lnTo>
                <a:lnTo>
                  <a:pt x="1933132" y="1081085"/>
                </a:lnTo>
                <a:lnTo>
                  <a:pt x="1905368" y="1126032"/>
                </a:lnTo>
                <a:lnTo>
                  <a:pt x="1877149" y="1170680"/>
                </a:lnTo>
                <a:lnTo>
                  <a:pt x="1848445" y="1215000"/>
                </a:lnTo>
                <a:lnTo>
                  <a:pt x="1834136" y="1236533"/>
                </a:lnTo>
                <a:close/>
              </a:path>
              <a:path w="3642994" h="2383790">
                <a:moveTo>
                  <a:pt x="618986" y="2024537"/>
                </a:moveTo>
                <a:lnTo>
                  <a:pt x="578817" y="2017799"/>
                </a:lnTo>
                <a:lnTo>
                  <a:pt x="543345" y="2000939"/>
                </a:lnTo>
                <a:lnTo>
                  <a:pt x="513456" y="1974237"/>
                </a:lnTo>
                <a:lnTo>
                  <a:pt x="490031" y="1937976"/>
                </a:lnTo>
                <a:lnTo>
                  <a:pt x="473954" y="1892438"/>
                </a:lnTo>
                <a:lnTo>
                  <a:pt x="463009" y="1841673"/>
                </a:lnTo>
                <a:lnTo>
                  <a:pt x="454693" y="1790983"/>
                </a:lnTo>
                <a:lnTo>
                  <a:pt x="448966" y="1740390"/>
                </a:lnTo>
                <a:lnTo>
                  <a:pt x="445791" y="1689914"/>
                </a:lnTo>
                <a:lnTo>
                  <a:pt x="445128" y="1639577"/>
                </a:lnTo>
                <a:lnTo>
                  <a:pt x="446939" y="1589399"/>
                </a:lnTo>
                <a:lnTo>
                  <a:pt x="451186" y="1539402"/>
                </a:lnTo>
                <a:lnTo>
                  <a:pt x="457828" y="1489607"/>
                </a:lnTo>
                <a:lnTo>
                  <a:pt x="466829" y="1440035"/>
                </a:lnTo>
                <a:lnTo>
                  <a:pt x="478149" y="1390708"/>
                </a:lnTo>
                <a:lnTo>
                  <a:pt x="491749" y="1341645"/>
                </a:lnTo>
                <a:lnTo>
                  <a:pt x="507591" y="1292869"/>
                </a:lnTo>
                <a:lnTo>
                  <a:pt x="525636" y="1244401"/>
                </a:lnTo>
                <a:lnTo>
                  <a:pt x="574109" y="1191147"/>
                </a:lnTo>
                <a:lnTo>
                  <a:pt x="633845" y="1170117"/>
                </a:lnTo>
                <a:lnTo>
                  <a:pt x="669239" y="1189116"/>
                </a:lnTo>
                <a:lnTo>
                  <a:pt x="682595" y="1219402"/>
                </a:lnTo>
                <a:lnTo>
                  <a:pt x="679654" y="1257830"/>
                </a:lnTo>
                <a:lnTo>
                  <a:pt x="666162" y="1301255"/>
                </a:lnTo>
                <a:lnTo>
                  <a:pt x="648868" y="1351142"/>
                </a:lnTo>
                <a:lnTo>
                  <a:pt x="634355" y="1401339"/>
                </a:lnTo>
                <a:lnTo>
                  <a:pt x="622610" y="1451853"/>
                </a:lnTo>
                <a:lnTo>
                  <a:pt x="613621" y="1502690"/>
                </a:lnTo>
                <a:lnTo>
                  <a:pt x="607375" y="1553856"/>
                </a:lnTo>
                <a:lnTo>
                  <a:pt x="603859" y="1605360"/>
                </a:lnTo>
                <a:lnTo>
                  <a:pt x="603062" y="1657206"/>
                </a:lnTo>
                <a:lnTo>
                  <a:pt x="604970" y="1709403"/>
                </a:lnTo>
                <a:lnTo>
                  <a:pt x="609572" y="1761957"/>
                </a:lnTo>
                <a:lnTo>
                  <a:pt x="616853" y="1814874"/>
                </a:lnTo>
                <a:lnTo>
                  <a:pt x="626803" y="1868162"/>
                </a:lnTo>
                <a:lnTo>
                  <a:pt x="892608" y="1868162"/>
                </a:lnTo>
                <a:lnTo>
                  <a:pt x="875274" y="1890773"/>
                </a:lnTo>
                <a:lnTo>
                  <a:pt x="840173" y="1926247"/>
                </a:lnTo>
                <a:lnTo>
                  <a:pt x="800759" y="1957348"/>
                </a:lnTo>
                <a:lnTo>
                  <a:pt x="757256" y="1984097"/>
                </a:lnTo>
                <a:lnTo>
                  <a:pt x="709889" y="2006515"/>
                </a:lnTo>
                <a:lnTo>
                  <a:pt x="662971" y="2020870"/>
                </a:lnTo>
                <a:lnTo>
                  <a:pt x="618986" y="2024537"/>
                </a:lnTo>
                <a:close/>
              </a:path>
              <a:path w="3642994" h="2383790">
                <a:moveTo>
                  <a:pt x="892608" y="1868162"/>
                </a:moveTo>
                <a:lnTo>
                  <a:pt x="626803" y="1868162"/>
                </a:lnTo>
                <a:lnTo>
                  <a:pt x="677240" y="1851669"/>
                </a:lnTo>
                <a:lnTo>
                  <a:pt x="718833" y="1828119"/>
                </a:lnTo>
                <a:lnTo>
                  <a:pt x="752646" y="1798135"/>
                </a:lnTo>
                <a:lnTo>
                  <a:pt x="779741" y="1762339"/>
                </a:lnTo>
                <a:lnTo>
                  <a:pt x="801182" y="1721354"/>
                </a:lnTo>
                <a:lnTo>
                  <a:pt x="818032" y="1675802"/>
                </a:lnTo>
                <a:lnTo>
                  <a:pt x="833604" y="1625844"/>
                </a:lnTo>
                <a:lnTo>
                  <a:pt x="849309" y="1575883"/>
                </a:lnTo>
                <a:lnTo>
                  <a:pt x="865506" y="1526097"/>
                </a:lnTo>
                <a:lnTo>
                  <a:pt x="882556" y="1476660"/>
                </a:lnTo>
                <a:lnTo>
                  <a:pt x="900819" y="1427748"/>
                </a:lnTo>
                <a:lnTo>
                  <a:pt x="920656" y="1379537"/>
                </a:lnTo>
                <a:lnTo>
                  <a:pt x="963617" y="1324672"/>
                </a:lnTo>
                <a:lnTo>
                  <a:pt x="1013847" y="1300385"/>
                </a:lnTo>
                <a:lnTo>
                  <a:pt x="1050459" y="1317530"/>
                </a:lnTo>
                <a:lnTo>
                  <a:pt x="1069723" y="1346753"/>
                </a:lnTo>
                <a:lnTo>
                  <a:pt x="1073193" y="1385152"/>
                </a:lnTo>
                <a:lnTo>
                  <a:pt x="1062421" y="1429827"/>
                </a:lnTo>
                <a:lnTo>
                  <a:pt x="1045758" y="1476342"/>
                </a:lnTo>
                <a:lnTo>
                  <a:pt x="1029904" y="1523155"/>
                </a:lnTo>
                <a:lnTo>
                  <a:pt x="1014565" y="1570158"/>
                </a:lnTo>
                <a:lnTo>
                  <a:pt x="999445" y="1617244"/>
                </a:lnTo>
                <a:lnTo>
                  <a:pt x="984250" y="1664303"/>
                </a:lnTo>
                <a:lnTo>
                  <a:pt x="968683" y="1711228"/>
                </a:lnTo>
                <a:lnTo>
                  <a:pt x="952452" y="1757910"/>
                </a:lnTo>
                <a:lnTo>
                  <a:pt x="931637" y="1806625"/>
                </a:lnTo>
                <a:lnTo>
                  <a:pt x="905836" y="1850906"/>
                </a:lnTo>
                <a:lnTo>
                  <a:pt x="892608" y="1868162"/>
                </a:lnTo>
                <a:close/>
              </a:path>
              <a:path w="3642994" h="2383790">
                <a:moveTo>
                  <a:pt x="3313237" y="1321140"/>
                </a:moveTo>
                <a:lnTo>
                  <a:pt x="3076077" y="1321140"/>
                </a:lnTo>
                <a:lnTo>
                  <a:pt x="3110045" y="1306153"/>
                </a:lnTo>
                <a:lnTo>
                  <a:pt x="3145246" y="1291999"/>
                </a:lnTo>
                <a:lnTo>
                  <a:pt x="3176929" y="1275453"/>
                </a:lnTo>
                <a:lnTo>
                  <a:pt x="3229163" y="1210239"/>
                </a:lnTo>
                <a:lnTo>
                  <a:pt x="3257441" y="1166823"/>
                </a:lnTo>
                <a:lnTo>
                  <a:pt x="3285262" y="1123096"/>
                </a:lnTo>
                <a:lnTo>
                  <a:pt x="3312706" y="1079113"/>
                </a:lnTo>
                <a:lnTo>
                  <a:pt x="3339854" y="1034929"/>
                </a:lnTo>
                <a:lnTo>
                  <a:pt x="3366786" y="990600"/>
                </a:lnTo>
                <a:lnTo>
                  <a:pt x="3426096" y="892148"/>
                </a:lnTo>
                <a:lnTo>
                  <a:pt x="3473966" y="812934"/>
                </a:lnTo>
                <a:lnTo>
                  <a:pt x="3483791" y="793099"/>
                </a:lnTo>
                <a:lnTo>
                  <a:pt x="3492399" y="772231"/>
                </a:lnTo>
                <a:lnTo>
                  <a:pt x="3502087" y="753029"/>
                </a:lnTo>
                <a:lnTo>
                  <a:pt x="3515151" y="738194"/>
                </a:lnTo>
                <a:lnTo>
                  <a:pt x="3537590" y="724363"/>
                </a:lnTo>
                <a:lnTo>
                  <a:pt x="3563925" y="712956"/>
                </a:lnTo>
                <a:lnTo>
                  <a:pt x="3588084" y="707149"/>
                </a:lnTo>
                <a:lnTo>
                  <a:pt x="3603995" y="710115"/>
                </a:lnTo>
                <a:lnTo>
                  <a:pt x="3621196" y="730817"/>
                </a:lnTo>
                <a:lnTo>
                  <a:pt x="3635231" y="758077"/>
                </a:lnTo>
                <a:lnTo>
                  <a:pt x="3642657" y="785154"/>
                </a:lnTo>
                <a:lnTo>
                  <a:pt x="3640029" y="805306"/>
                </a:lnTo>
                <a:lnTo>
                  <a:pt x="3587202" y="891957"/>
                </a:lnTo>
                <a:lnTo>
                  <a:pt x="3560629" y="935198"/>
                </a:lnTo>
                <a:lnTo>
                  <a:pt x="3533932" y="978366"/>
                </a:lnTo>
                <a:lnTo>
                  <a:pt x="3507097" y="1021450"/>
                </a:lnTo>
                <a:lnTo>
                  <a:pt x="3480108" y="1064439"/>
                </a:lnTo>
                <a:lnTo>
                  <a:pt x="3452954" y="1107322"/>
                </a:lnTo>
                <a:lnTo>
                  <a:pt x="3425618" y="1150086"/>
                </a:lnTo>
                <a:lnTo>
                  <a:pt x="3398088" y="1192721"/>
                </a:lnTo>
                <a:lnTo>
                  <a:pt x="3370349" y="1235215"/>
                </a:lnTo>
                <a:lnTo>
                  <a:pt x="3342388" y="1277557"/>
                </a:lnTo>
                <a:lnTo>
                  <a:pt x="3313237" y="1321140"/>
                </a:lnTo>
                <a:close/>
              </a:path>
              <a:path w="3642994" h="2383790">
                <a:moveTo>
                  <a:pt x="3085079" y="1486224"/>
                </a:moveTo>
                <a:lnTo>
                  <a:pt x="3033285" y="1475315"/>
                </a:lnTo>
                <a:lnTo>
                  <a:pt x="2990292" y="1455130"/>
                </a:lnTo>
                <a:lnTo>
                  <a:pt x="2954858" y="1427735"/>
                </a:lnTo>
                <a:lnTo>
                  <a:pt x="2926636" y="1394163"/>
                </a:lnTo>
                <a:lnTo>
                  <a:pt x="2905277" y="1355448"/>
                </a:lnTo>
                <a:lnTo>
                  <a:pt x="2890436" y="1312622"/>
                </a:lnTo>
                <a:lnTo>
                  <a:pt x="2881762" y="1266721"/>
                </a:lnTo>
                <a:lnTo>
                  <a:pt x="2877654" y="1210239"/>
                </a:lnTo>
                <a:lnTo>
                  <a:pt x="2877535" y="1150086"/>
                </a:lnTo>
                <a:lnTo>
                  <a:pt x="2878948" y="1096156"/>
                </a:lnTo>
                <a:lnTo>
                  <a:pt x="2879826" y="1045471"/>
                </a:lnTo>
                <a:lnTo>
                  <a:pt x="2879937" y="1039045"/>
                </a:lnTo>
                <a:lnTo>
                  <a:pt x="2881002" y="1039045"/>
                </a:lnTo>
                <a:lnTo>
                  <a:pt x="2879993" y="995809"/>
                </a:lnTo>
                <a:lnTo>
                  <a:pt x="2879872" y="990600"/>
                </a:lnTo>
                <a:lnTo>
                  <a:pt x="2878414" y="946181"/>
                </a:lnTo>
                <a:lnTo>
                  <a:pt x="2878312" y="935198"/>
                </a:lnTo>
                <a:lnTo>
                  <a:pt x="2878807" y="896641"/>
                </a:lnTo>
                <a:lnTo>
                  <a:pt x="2884457" y="844382"/>
                </a:lnTo>
                <a:lnTo>
                  <a:pt x="2914185" y="798099"/>
                </a:lnTo>
                <a:lnTo>
                  <a:pt x="2936935" y="776464"/>
                </a:lnTo>
                <a:lnTo>
                  <a:pt x="2958502" y="754602"/>
                </a:lnTo>
                <a:lnTo>
                  <a:pt x="2979672" y="777510"/>
                </a:lnTo>
                <a:lnTo>
                  <a:pt x="3002307" y="800310"/>
                </a:lnTo>
                <a:lnTo>
                  <a:pt x="3020741" y="823407"/>
                </a:lnTo>
                <a:lnTo>
                  <a:pt x="3029308" y="847207"/>
                </a:lnTo>
                <a:lnTo>
                  <a:pt x="3031827" y="896641"/>
                </a:lnTo>
                <a:lnTo>
                  <a:pt x="3032519" y="935198"/>
                </a:lnTo>
                <a:lnTo>
                  <a:pt x="3032562" y="995809"/>
                </a:lnTo>
                <a:lnTo>
                  <a:pt x="3032081" y="1034929"/>
                </a:lnTo>
                <a:lnTo>
                  <a:pt x="3032030" y="1039045"/>
                </a:lnTo>
                <a:lnTo>
                  <a:pt x="3031951" y="1045471"/>
                </a:lnTo>
                <a:lnTo>
                  <a:pt x="3031469" y="1095135"/>
                </a:lnTo>
                <a:lnTo>
                  <a:pt x="3031527" y="1107322"/>
                </a:lnTo>
                <a:lnTo>
                  <a:pt x="3031602" y="1123096"/>
                </a:lnTo>
                <a:lnTo>
                  <a:pt x="3033192" y="1192721"/>
                </a:lnTo>
                <a:lnTo>
                  <a:pt x="3049818" y="1257970"/>
                </a:lnTo>
                <a:lnTo>
                  <a:pt x="3063357" y="1289538"/>
                </a:lnTo>
                <a:lnTo>
                  <a:pt x="3076077" y="1321140"/>
                </a:lnTo>
                <a:lnTo>
                  <a:pt x="3313237" y="1321140"/>
                </a:lnTo>
                <a:lnTo>
                  <a:pt x="3285741" y="1361737"/>
                </a:lnTo>
                <a:lnTo>
                  <a:pt x="3257027" y="1403552"/>
                </a:lnTo>
                <a:lnTo>
                  <a:pt x="3223113" y="1441318"/>
                </a:lnTo>
                <a:lnTo>
                  <a:pt x="3181888" y="1468301"/>
                </a:lnTo>
                <a:lnTo>
                  <a:pt x="3135245" y="1483578"/>
                </a:lnTo>
                <a:lnTo>
                  <a:pt x="3085079" y="1486224"/>
                </a:lnTo>
                <a:close/>
              </a:path>
              <a:path w="3642994" h="2383790">
                <a:moveTo>
                  <a:pt x="232457" y="821387"/>
                </a:moveTo>
                <a:lnTo>
                  <a:pt x="192984" y="818813"/>
                </a:lnTo>
                <a:lnTo>
                  <a:pt x="155202" y="807734"/>
                </a:lnTo>
                <a:lnTo>
                  <a:pt x="120071" y="788286"/>
                </a:lnTo>
                <a:lnTo>
                  <a:pt x="88548" y="760604"/>
                </a:lnTo>
                <a:lnTo>
                  <a:pt x="61592" y="724823"/>
                </a:lnTo>
                <a:lnTo>
                  <a:pt x="40162" y="681079"/>
                </a:lnTo>
                <a:lnTo>
                  <a:pt x="28316" y="642511"/>
                </a:lnTo>
                <a:lnTo>
                  <a:pt x="20260" y="600983"/>
                </a:lnTo>
                <a:lnTo>
                  <a:pt x="14112" y="555719"/>
                </a:lnTo>
                <a:lnTo>
                  <a:pt x="7986" y="505944"/>
                </a:lnTo>
                <a:lnTo>
                  <a:pt x="0" y="450883"/>
                </a:lnTo>
                <a:lnTo>
                  <a:pt x="10738" y="405716"/>
                </a:lnTo>
                <a:lnTo>
                  <a:pt x="21652" y="357960"/>
                </a:lnTo>
                <a:lnTo>
                  <a:pt x="33088" y="308179"/>
                </a:lnTo>
                <a:lnTo>
                  <a:pt x="45395" y="256934"/>
                </a:lnTo>
                <a:lnTo>
                  <a:pt x="58920" y="204792"/>
                </a:lnTo>
                <a:lnTo>
                  <a:pt x="74012" y="152315"/>
                </a:lnTo>
                <a:lnTo>
                  <a:pt x="91018" y="100068"/>
                </a:lnTo>
                <a:lnTo>
                  <a:pt x="141960" y="41149"/>
                </a:lnTo>
                <a:lnTo>
                  <a:pt x="176769" y="21284"/>
                </a:lnTo>
                <a:lnTo>
                  <a:pt x="205551" y="17112"/>
                </a:lnTo>
                <a:lnTo>
                  <a:pt x="243338" y="38476"/>
                </a:lnTo>
                <a:lnTo>
                  <a:pt x="253453" y="71119"/>
                </a:lnTo>
                <a:lnTo>
                  <a:pt x="246850" y="111635"/>
                </a:lnTo>
                <a:lnTo>
                  <a:pt x="234478" y="156617"/>
                </a:lnTo>
                <a:lnTo>
                  <a:pt x="222865" y="206109"/>
                </a:lnTo>
                <a:lnTo>
                  <a:pt x="212729" y="256005"/>
                </a:lnTo>
                <a:lnTo>
                  <a:pt x="203880" y="306231"/>
                </a:lnTo>
                <a:lnTo>
                  <a:pt x="196132" y="356713"/>
                </a:lnTo>
                <a:lnTo>
                  <a:pt x="189299" y="407379"/>
                </a:lnTo>
                <a:lnTo>
                  <a:pt x="183191" y="458155"/>
                </a:lnTo>
                <a:lnTo>
                  <a:pt x="177624" y="508968"/>
                </a:lnTo>
                <a:lnTo>
                  <a:pt x="172408" y="559744"/>
                </a:lnTo>
                <a:lnTo>
                  <a:pt x="176004" y="583849"/>
                </a:lnTo>
                <a:lnTo>
                  <a:pt x="188216" y="608822"/>
                </a:lnTo>
                <a:lnTo>
                  <a:pt x="204092" y="634163"/>
                </a:lnTo>
                <a:lnTo>
                  <a:pt x="218678" y="659368"/>
                </a:lnTo>
                <a:lnTo>
                  <a:pt x="453170" y="659368"/>
                </a:lnTo>
                <a:lnTo>
                  <a:pt x="448719" y="667373"/>
                </a:lnTo>
                <a:lnTo>
                  <a:pt x="409816" y="719784"/>
                </a:lnTo>
                <a:lnTo>
                  <a:pt x="351436" y="776729"/>
                </a:lnTo>
                <a:lnTo>
                  <a:pt x="312641" y="800481"/>
                </a:lnTo>
                <a:lnTo>
                  <a:pt x="272662" y="815322"/>
                </a:lnTo>
                <a:lnTo>
                  <a:pt x="232457" y="821387"/>
                </a:lnTo>
                <a:close/>
              </a:path>
              <a:path w="3642994" h="2383790">
                <a:moveTo>
                  <a:pt x="453170" y="659368"/>
                </a:moveTo>
                <a:lnTo>
                  <a:pt x="218678" y="659368"/>
                </a:lnTo>
                <a:lnTo>
                  <a:pt x="245348" y="643169"/>
                </a:lnTo>
                <a:lnTo>
                  <a:pt x="273054" y="627537"/>
                </a:lnTo>
                <a:lnTo>
                  <a:pt x="297760" y="610288"/>
                </a:lnTo>
                <a:lnTo>
                  <a:pt x="339500" y="542683"/>
                </a:lnTo>
                <a:lnTo>
                  <a:pt x="362220" y="495394"/>
                </a:lnTo>
                <a:lnTo>
                  <a:pt x="384176" y="447692"/>
                </a:lnTo>
                <a:lnTo>
                  <a:pt x="405951" y="399900"/>
                </a:lnTo>
                <a:lnTo>
                  <a:pt x="428128" y="352342"/>
                </a:lnTo>
                <a:lnTo>
                  <a:pt x="451290" y="305341"/>
                </a:lnTo>
                <a:lnTo>
                  <a:pt x="476019" y="259219"/>
                </a:lnTo>
                <a:lnTo>
                  <a:pt x="530319" y="202702"/>
                </a:lnTo>
                <a:lnTo>
                  <a:pt x="588922" y="181197"/>
                </a:lnTo>
                <a:lnTo>
                  <a:pt x="627463" y="206299"/>
                </a:lnTo>
                <a:lnTo>
                  <a:pt x="636890" y="241004"/>
                </a:lnTo>
                <a:lnTo>
                  <a:pt x="627153" y="281425"/>
                </a:lnTo>
                <a:lnTo>
                  <a:pt x="608200" y="323679"/>
                </a:lnTo>
                <a:lnTo>
                  <a:pt x="587043" y="368464"/>
                </a:lnTo>
                <a:lnTo>
                  <a:pt x="566525" y="413561"/>
                </a:lnTo>
                <a:lnTo>
                  <a:pt x="546383" y="458843"/>
                </a:lnTo>
                <a:lnTo>
                  <a:pt x="526356" y="504181"/>
                </a:lnTo>
                <a:lnTo>
                  <a:pt x="506182" y="549449"/>
                </a:lnTo>
                <a:lnTo>
                  <a:pt x="485600" y="594520"/>
                </a:lnTo>
                <a:lnTo>
                  <a:pt x="464348" y="639265"/>
                </a:lnTo>
                <a:lnTo>
                  <a:pt x="453170" y="659368"/>
                </a:lnTo>
                <a:close/>
              </a:path>
              <a:path w="3642994" h="2383790">
                <a:moveTo>
                  <a:pt x="1216385" y="161646"/>
                </a:moveTo>
                <a:lnTo>
                  <a:pt x="1175433" y="159029"/>
                </a:lnTo>
                <a:lnTo>
                  <a:pt x="1138143" y="136315"/>
                </a:lnTo>
                <a:lnTo>
                  <a:pt x="1102255" y="103488"/>
                </a:lnTo>
                <a:lnTo>
                  <a:pt x="1071503" y="64388"/>
                </a:lnTo>
                <a:lnTo>
                  <a:pt x="1049620" y="22856"/>
                </a:lnTo>
                <a:lnTo>
                  <a:pt x="1044334" y="0"/>
                </a:lnTo>
                <a:lnTo>
                  <a:pt x="1192580" y="0"/>
                </a:lnTo>
                <a:lnTo>
                  <a:pt x="1194297" y="19438"/>
                </a:lnTo>
                <a:lnTo>
                  <a:pt x="1395931" y="19438"/>
                </a:lnTo>
                <a:lnTo>
                  <a:pt x="1383425" y="38971"/>
                </a:lnTo>
                <a:lnTo>
                  <a:pt x="1354166" y="82377"/>
                </a:lnTo>
                <a:lnTo>
                  <a:pt x="1318176" y="117132"/>
                </a:lnTo>
                <a:lnTo>
                  <a:pt x="1268108" y="145617"/>
                </a:lnTo>
                <a:lnTo>
                  <a:pt x="1216385" y="161646"/>
                </a:lnTo>
                <a:close/>
              </a:path>
              <a:path w="3642994" h="2383790">
                <a:moveTo>
                  <a:pt x="1395931" y="19438"/>
                </a:moveTo>
                <a:lnTo>
                  <a:pt x="1194297" y="19438"/>
                </a:lnTo>
                <a:lnTo>
                  <a:pt x="1220666" y="0"/>
                </a:lnTo>
                <a:lnTo>
                  <a:pt x="1408376" y="0"/>
                </a:lnTo>
                <a:lnTo>
                  <a:pt x="1395931" y="19438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16000" y="718691"/>
            <a:ext cx="13301344" cy="1683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850" spc="-409" dirty="0"/>
              <a:t>Desenho</a:t>
            </a:r>
            <a:r>
              <a:rPr sz="10850" spc="1000" dirty="0"/>
              <a:t> </a:t>
            </a:r>
            <a:r>
              <a:rPr sz="10850" spc="-509" dirty="0"/>
              <a:t>do</a:t>
            </a:r>
            <a:r>
              <a:rPr sz="10850" spc="1000" dirty="0"/>
              <a:t> </a:t>
            </a:r>
            <a:r>
              <a:rPr sz="10850" spc="-580" dirty="0"/>
              <a:t>espetáculo</a:t>
            </a:r>
            <a:endParaRPr sz="10850"/>
          </a:p>
        </p:txBody>
      </p:sp>
      <p:sp>
        <p:nvSpPr>
          <p:cNvPr id="6" name="object 6"/>
          <p:cNvSpPr txBox="1"/>
          <p:nvPr/>
        </p:nvSpPr>
        <p:spPr>
          <a:xfrm>
            <a:off x="1106542" y="2152540"/>
            <a:ext cx="16689705" cy="75978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12775">
              <a:lnSpc>
                <a:spcPts val="8090"/>
              </a:lnSpc>
            </a:pPr>
            <a:endParaRPr lang="pt-BR" sz="7300" spc="-1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612775">
              <a:lnSpc>
                <a:spcPts val="8090"/>
              </a:lnSpc>
            </a:pPr>
            <a:r>
              <a:rPr sz="7300" spc="-10" dirty="0">
                <a:solidFill>
                  <a:srgbClr val="FFFFFF"/>
                </a:solidFill>
                <a:latin typeface="Trebuchet MS"/>
                <a:cs typeface="Trebuchet MS"/>
              </a:rPr>
              <a:t>Mambo</a:t>
            </a:r>
            <a:endParaRPr sz="7300" dirty="0">
              <a:latin typeface="Trebuchet MS"/>
              <a:cs typeface="Trebuchet MS"/>
            </a:endParaRPr>
          </a:p>
          <a:p>
            <a:pPr marL="612775" algn="just">
              <a:lnSpc>
                <a:spcPts val="3545"/>
              </a:lnSpc>
            </a:pPr>
            <a:r>
              <a:rPr sz="3100" spc="150" dirty="0">
                <a:solidFill>
                  <a:srgbClr val="FEFEFE"/>
                </a:solidFill>
                <a:latin typeface="Tahoma"/>
                <a:cs typeface="Tahoma"/>
              </a:rPr>
              <a:t>Mambo</a:t>
            </a:r>
            <a:r>
              <a:rPr sz="3100" spc="-12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110" dirty="0">
                <a:solidFill>
                  <a:srgbClr val="FEFEFE"/>
                </a:solidFill>
                <a:latin typeface="Tahoma"/>
                <a:cs typeface="Tahoma"/>
              </a:rPr>
              <a:t>é</a:t>
            </a:r>
            <a:r>
              <a:rPr sz="3100" spc="-12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75" dirty="0">
                <a:solidFill>
                  <a:srgbClr val="FEFEFE"/>
                </a:solidFill>
                <a:latin typeface="Tahoma"/>
                <a:cs typeface="Tahoma"/>
              </a:rPr>
              <a:t>uma</a:t>
            </a:r>
            <a:r>
              <a:rPr sz="3100" spc="-12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135" dirty="0">
                <a:solidFill>
                  <a:srgbClr val="FEFEFE"/>
                </a:solidFill>
                <a:latin typeface="Tahoma"/>
                <a:cs typeface="Tahoma"/>
              </a:rPr>
              <a:t>dança</a:t>
            </a:r>
            <a:r>
              <a:rPr sz="3100" spc="-12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dirty="0">
                <a:solidFill>
                  <a:srgbClr val="FEFEFE"/>
                </a:solidFill>
                <a:latin typeface="Tahoma"/>
                <a:cs typeface="Tahoma"/>
              </a:rPr>
              <a:t>latina</a:t>
            </a:r>
            <a:r>
              <a:rPr sz="3100" spc="-12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165" dirty="0">
                <a:solidFill>
                  <a:srgbClr val="FEFEFE"/>
                </a:solidFill>
                <a:latin typeface="Tahoma"/>
                <a:cs typeface="Tahoma"/>
              </a:rPr>
              <a:t>de</a:t>
            </a:r>
            <a:r>
              <a:rPr sz="3100" spc="-12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160" dirty="0">
                <a:solidFill>
                  <a:srgbClr val="FEFEFE"/>
                </a:solidFill>
                <a:latin typeface="Tahoma"/>
                <a:cs typeface="Tahoma"/>
              </a:rPr>
              <a:t>Cuba</a:t>
            </a:r>
            <a:r>
              <a:rPr sz="3100" spc="-12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120" dirty="0">
                <a:solidFill>
                  <a:srgbClr val="FEFEFE"/>
                </a:solidFill>
                <a:latin typeface="Tahoma"/>
                <a:cs typeface="Tahoma"/>
              </a:rPr>
              <a:t>que</a:t>
            </a:r>
            <a:r>
              <a:rPr sz="3100" spc="-12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60" dirty="0">
                <a:solidFill>
                  <a:srgbClr val="FEFEFE"/>
                </a:solidFill>
                <a:latin typeface="Tahoma"/>
                <a:cs typeface="Tahoma"/>
              </a:rPr>
              <a:t>foi</a:t>
            </a:r>
            <a:r>
              <a:rPr sz="3100" spc="-12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90" dirty="0">
                <a:solidFill>
                  <a:srgbClr val="FEFEFE"/>
                </a:solidFill>
                <a:latin typeface="Tahoma"/>
                <a:cs typeface="Tahoma"/>
              </a:rPr>
              <a:t>desenvolvida</a:t>
            </a:r>
            <a:r>
              <a:rPr sz="3100" spc="-12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dirty="0">
                <a:solidFill>
                  <a:srgbClr val="FEFEFE"/>
                </a:solidFill>
                <a:latin typeface="Tahoma"/>
                <a:cs typeface="Tahoma"/>
              </a:rPr>
              <a:t>na</a:t>
            </a:r>
            <a:r>
              <a:rPr sz="3100" spc="-12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160" dirty="0">
                <a:solidFill>
                  <a:srgbClr val="FEFEFE"/>
                </a:solidFill>
                <a:latin typeface="Tahoma"/>
                <a:cs typeface="Tahoma"/>
              </a:rPr>
              <a:t>década</a:t>
            </a:r>
            <a:r>
              <a:rPr sz="3100" spc="-12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165" dirty="0">
                <a:solidFill>
                  <a:srgbClr val="FEFEFE"/>
                </a:solidFill>
                <a:latin typeface="Tahoma"/>
                <a:cs typeface="Tahoma"/>
              </a:rPr>
              <a:t>de</a:t>
            </a:r>
            <a:r>
              <a:rPr sz="3100" spc="-12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-45" dirty="0">
                <a:solidFill>
                  <a:srgbClr val="FEFEFE"/>
                </a:solidFill>
                <a:latin typeface="Tahoma"/>
                <a:cs typeface="Tahoma"/>
              </a:rPr>
              <a:t>1940,</a:t>
            </a:r>
            <a:r>
              <a:rPr sz="3100" spc="-12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110" dirty="0">
                <a:solidFill>
                  <a:srgbClr val="FEFEFE"/>
                </a:solidFill>
                <a:latin typeface="Tahoma"/>
                <a:cs typeface="Tahoma"/>
              </a:rPr>
              <a:t>quando</a:t>
            </a:r>
            <a:r>
              <a:rPr sz="3100" spc="-12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85" dirty="0">
                <a:solidFill>
                  <a:srgbClr val="FEFEFE"/>
                </a:solidFill>
                <a:latin typeface="Tahoma"/>
                <a:cs typeface="Tahoma"/>
              </a:rPr>
              <a:t>o</a:t>
            </a:r>
            <a:endParaRPr sz="3100" dirty="0">
              <a:latin typeface="Tahoma"/>
              <a:cs typeface="Tahoma"/>
            </a:endParaRPr>
          </a:p>
          <a:p>
            <a:pPr marL="612775" marR="343535" algn="just">
              <a:lnSpc>
                <a:spcPct val="114900"/>
              </a:lnSpc>
            </a:pPr>
            <a:r>
              <a:rPr sz="3100" spc="60" dirty="0">
                <a:solidFill>
                  <a:srgbClr val="FEFEFE"/>
                </a:solidFill>
                <a:latin typeface="Tahoma"/>
                <a:cs typeface="Tahoma"/>
              </a:rPr>
              <a:t>gênero</a:t>
            </a:r>
            <a:r>
              <a:rPr sz="3100" spc="-14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100" dirty="0">
                <a:solidFill>
                  <a:srgbClr val="FEFEFE"/>
                </a:solidFill>
                <a:latin typeface="Tahoma"/>
                <a:cs typeface="Tahoma"/>
              </a:rPr>
              <a:t>musical</a:t>
            </a:r>
            <a:r>
              <a:rPr sz="3100" spc="-13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165" dirty="0">
                <a:solidFill>
                  <a:srgbClr val="FEFEFE"/>
                </a:solidFill>
                <a:latin typeface="Tahoma"/>
                <a:cs typeface="Tahoma"/>
              </a:rPr>
              <a:t>de</a:t>
            </a:r>
            <a:r>
              <a:rPr sz="3100" spc="-14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135" dirty="0">
                <a:solidFill>
                  <a:srgbClr val="FEFEFE"/>
                </a:solidFill>
                <a:latin typeface="Tahoma"/>
                <a:cs typeface="Tahoma"/>
              </a:rPr>
              <a:t>mesmo</a:t>
            </a:r>
            <a:r>
              <a:rPr sz="3100" spc="-13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105" dirty="0">
                <a:solidFill>
                  <a:srgbClr val="FEFEFE"/>
                </a:solidFill>
                <a:latin typeface="Tahoma"/>
                <a:cs typeface="Tahoma"/>
              </a:rPr>
              <a:t>nome</a:t>
            </a:r>
            <a:r>
              <a:rPr sz="3100" spc="-14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130" dirty="0">
                <a:solidFill>
                  <a:srgbClr val="FEFEFE"/>
                </a:solidFill>
                <a:latin typeface="Tahoma"/>
                <a:cs typeface="Tahoma"/>
              </a:rPr>
              <a:t>se</a:t>
            </a:r>
            <a:r>
              <a:rPr sz="3100" spc="-13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80" dirty="0">
                <a:solidFill>
                  <a:srgbClr val="FEFEFE"/>
                </a:solidFill>
                <a:latin typeface="Tahoma"/>
                <a:cs typeface="Tahoma"/>
              </a:rPr>
              <a:t>tornou</a:t>
            </a:r>
            <a:r>
              <a:rPr sz="3100" spc="-14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85" dirty="0">
                <a:solidFill>
                  <a:srgbClr val="FEFEFE"/>
                </a:solidFill>
                <a:latin typeface="Tahoma"/>
                <a:cs typeface="Tahoma"/>
              </a:rPr>
              <a:t>popular</a:t>
            </a:r>
            <a:r>
              <a:rPr sz="3100" spc="-13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130" dirty="0">
                <a:solidFill>
                  <a:srgbClr val="FEFEFE"/>
                </a:solidFill>
                <a:latin typeface="Tahoma"/>
                <a:cs typeface="Tahoma"/>
              </a:rPr>
              <a:t>em</a:t>
            </a:r>
            <a:r>
              <a:rPr sz="3100" spc="-14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135" dirty="0">
                <a:solidFill>
                  <a:srgbClr val="FEFEFE"/>
                </a:solidFill>
                <a:latin typeface="Tahoma"/>
                <a:cs typeface="Tahoma"/>
              </a:rPr>
              <a:t>toda</a:t>
            </a:r>
            <a:r>
              <a:rPr sz="3100" spc="-13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dirty="0">
                <a:solidFill>
                  <a:srgbClr val="FEFEFE"/>
                </a:solidFill>
                <a:latin typeface="Tahoma"/>
                <a:cs typeface="Tahoma"/>
              </a:rPr>
              <a:t>a</a:t>
            </a:r>
            <a:r>
              <a:rPr sz="3100" spc="-14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120" dirty="0">
                <a:solidFill>
                  <a:srgbClr val="FEFEFE"/>
                </a:solidFill>
                <a:latin typeface="Tahoma"/>
                <a:cs typeface="Tahoma"/>
              </a:rPr>
              <a:t>América</a:t>
            </a:r>
            <a:r>
              <a:rPr sz="3100" spc="-13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dirty="0">
                <a:solidFill>
                  <a:srgbClr val="FEFEFE"/>
                </a:solidFill>
                <a:latin typeface="Tahoma"/>
                <a:cs typeface="Tahoma"/>
              </a:rPr>
              <a:t>Latina.</a:t>
            </a:r>
            <a:r>
              <a:rPr sz="3100" spc="-14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185" dirty="0">
                <a:solidFill>
                  <a:srgbClr val="FEFEFE"/>
                </a:solidFill>
                <a:latin typeface="Tahoma"/>
                <a:cs typeface="Tahoma"/>
              </a:rPr>
              <a:t>A</a:t>
            </a:r>
            <a:r>
              <a:rPr sz="3100" spc="-13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114" dirty="0">
                <a:solidFill>
                  <a:srgbClr val="FEFEFE"/>
                </a:solidFill>
                <a:latin typeface="Tahoma"/>
                <a:cs typeface="Tahoma"/>
              </a:rPr>
              <a:t>dança </a:t>
            </a:r>
            <a:r>
              <a:rPr sz="3100" spc="165" dirty="0">
                <a:solidFill>
                  <a:srgbClr val="FEFEFE"/>
                </a:solidFill>
                <a:latin typeface="Tahoma"/>
                <a:cs typeface="Tahoma"/>
              </a:rPr>
              <a:t>de</a:t>
            </a:r>
            <a:r>
              <a:rPr sz="3100" spc="-11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65" dirty="0">
                <a:solidFill>
                  <a:srgbClr val="FEFEFE"/>
                </a:solidFill>
                <a:latin typeface="Tahoma"/>
                <a:cs typeface="Tahoma"/>
              </a:rPr>
              <a:t>salão</a:t>
            </a:r>
            <a:r>
              <a:rPr sz="3100" spc="-11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dirty="0">
                <a:solidFill>
                  <a:srgbClr val="FEFEFE"/>
                </a:solidFill>
                <a:latin typeface="Tahoma"/>
                <a:cs typeface="Tahoma"/>
              </a:rPr>
              <a:t>original</a:t>
            </a:r>
            <a:r>
              <a:rPr sz="3100" spc="-11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120" dirty="0">
                <a:solidFill>
                  <a:srgbClr val="FEFEFE"/>
                </a:solidFill>
                <a:latin typeface="Tahoma"/>
                <a:cs typeface="Tahoma"/>
              </a:rPr>
              <a:t>que</a:t>
            </a:r>
            <a:r>
              <a:rPr sz="3100" spc="-11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dirty="0">
                <a:solidFill>
                  <a:srgbClr val="FEFEFE"/>
                </a:solidFill>
                <a:latin typeface="Tahoma"/>
                <a:cs typeface="Tahoma"/>
              </a:rPr>
              <a:t>surgiu</a:t>
            </a:r>
            <a:r>
              <a:rPr sz="3100" spc="-11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130" dirty="0">
                <a:solidFill>
                  <a:srgbClr val="FEFEFE"/>
                </a:solidFill>
                <a:latin typeface="Tahoma"/>
                <a:cs typeface="Tahoma"/>
              </a:rPr>
              <a:t>em</a:t>
            </a:r>
            <a:r>
              <a:rPr sz="3100" spc="-11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160" dirty="0">
                <a:solidFill>
                  <a:srgbClr val="FEFEFE"/>
                </a:solidFill>
                <a:latin typeface="Tahoma"/>
                <a:cs typeface="Tahoma"/>
              </a:rPr>
              <a:t>Cuba</a:t>
            </a:r>
            <a:r>
              <a:rPr sz="3100" spc="-11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110" dirty="0">
                <a:solidFill>
                  <a:srgbClr val="FEFEFE"/>
                </a:solidFill>
                <a:latin typeface="Tahoma"/>
                <a:cs typeface="Tahoma"/>
              </a:rPr>
              <a:t>e</a:t>
            </a:r>
            <a:r>
              <a:rPr sz="3100" spc="-11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80" dirty="0">
                <a:solidFill>
                  <a:srgbClr val="FEFEFE"/>
                </a:solidFill>
                <a:latin typeface="Tahoma"/>
                <a:cs typeface="Tahoma"/>
              </a:rPr>
              <a:t>no</a:t>
            </a:r>
            <a:r>
              <a:rPr sz="3100" spc="-11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130" dirty="0">
                <a:solidFill>
                  <a:srgbClr val="FEFEFE"/>
                </a:solidFill>
                <a:latin typeface="Tahoma"/>
                <a:cs typeface="Tahoma"/>
              </a:rPr>
              <a:t>México</a:t>
            </a:r>
            <a:r>
              <a:rPr sz="3100" spc="-11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90" dirty="0">
                <a:solidFill>
                  <a:srgbClr val="FEFEFE"/>
                </a:solidFill>
                <a:latin typeface="Tahoma"/>
                <a:cs typeface="Tahoma"/>
              </a:rPr>
              <a:t>estava</a:t>
            </a:r>
            <a:r>
              <a:rPr sz="3100" spc="-11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85" dirty="0">
                <a:solidFill>
                  <a:srgbClr val="FEFEFE"/>
                </a:solidFill>
                <a:latin typeface="Tahoma"/>
                <a:cs typeface="Tahoma"/>
              </a:rPr>
              <a:t>relacionada</a:t>
            </a:r>
            <a:r>
              <a:rPr sz="3100" spc="-11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85" dirty="0">
                <a:solidFill>
                  <a:srgbClr val="FEFEFE"/>
                </a:solidFill>
                <a:latin typeface="Tahoma"/>
                <a:cs typeface="Tahoma"/>
              </a:rPr>
              <a:t>ao</a:t>
            </a:r>
            <a:r>
              <a:rPr sz="3100" spc="-10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75" dirty="0">
                <a:solidFill>
                  <a:srgbClr val="FEFEFE"/>
                </a:solidFill>
                <a:latin typeface="Tahoma"/>
                <a:cs typeface="Tahoma"/>
              </a:rPr>
              <a:t>danzón</a:t>
            </a:r>
            <a:r>
              <a:rPr sz="3100" spc="-11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-445" dirty="0">
                <a:solidFill>
                  <a:srgbClr val="FEFEFE"/>
                </a:solidFill>
                <a:latin typeface="Tahoma"/>
                <a:cs typeface="Tahoma"/>
              </a:rPr>
              <a:t>, </a:t>
            </a:r>
            <a:r>
              <a:rPr sz="3100" spc="110" dirty="0">
                <a:solidFill>
                  <a:srgbClr val="FEFEFE"/>
                </a:solidFill>
                <a:latin typeface="Tahoma"/>
                <a:cs typeface="Tahoma"/>
              </a:rPr>
              <a:t>embora</a:t>
            </a:r>
            <a:r>
              <a:rPr sz="3100" spc="-14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90" dirty="0">
                <a:solidFill>
                  <a:srgbClr val="FEFEFE"/>
                </a:solidFill>
                <a:latin typeface="Tahoma"/>
                <a:cs typeface="Tahoma"/>
              </a:rPr>
              <a:t>mais</a:t>
            </a:r>
            <a:r>
              <a:rPr sz="3100" spc="-13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90" dirty="0">
                <a:solidFill>
                  <a:srgbClr val="FEFEFE"/>
                </a:solidFill>
                <a:latin typeface="Tahoma"/>
                <a:cs typeface="Tahoma"/>
              </a:rPr>
              <a:t>rápida</a:t>
            </a:r>
            <a:r>
              <a:rPr sz="3100" spc="-14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110" dirty="0">
                <a:solidFill>
                  <a:srgbClr val="FEFEFE"/>
                </a:solidFill>
                <a:latin typeface="Tahoma"/>
                <a:cs typeface="Tahoma"/>
              </a:rPr>
              <a:t>e</a:t>
            </a:r>
            <a:r>
              <a:rPr sz="3100" spc="-13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110" dirty="0">
                <a:solidFill>
                  <a:srgbClr val="FEFEFE"/>
                </a:solidFill>
                <a:latin typeface="Tahoma"/>
                <a:cs typeface="Tahoma"/>
              </a:rPr>
              <a:t>menos</a:t>
            </a:r>
            <a:r>
              <a:rPr sz="3100" spc="-14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-10" dirty="0">
                <a:solidFill>
                  <a:srgbClr val="FEFEFE"/>
                </a:solidFill>
                <a:latin typeface="Tahoma"/>
                <a:cs typeface="Tahoma"/>
              </a:rPr>
              <a:t>rígida.</a:t>
            </a:r>
            <a:endParaRPr sz="3100" dirty="0">
              <a:latin typeface="Tahoma"/>
              <a:cs typeface="Tahoma"/>
            </a:endParaRPr>
          </a:p>
          <a:p>
            <a:pPr marL="612775">
              <a:lnSpc>
                <a:spcPts val="8505"/>
              </a:lnSpc>
              <a:spcBef>
                <a:spcPts val="645"/>
              </a:spcBef>
            </a:pPr>
            <a:r>
              <a:rPr sz="7300" spc="165" dirty="0">
                <a:solidFill>
                  <a:srgbClr val="FEFEFE"/>
                </a:solidFill>
                <a:latin typeface="Trebuchet MS"/>
                <a:cs typeface="Trebuchet MS"/>
              </a:rPr>
              <a:t>Maxixe</a:t>
            </a:r>
            <a:endParaRPr sz="7300" dirty="0">
              <a:latin typeface="Trebuchet MS"/>
              <a:cs typeface="Trebuchet MS"/>
            </a:endParaRPr>
          </a:p>
          <a:p>
            <a:pPr marL="612775" algn="just">
              <a:lnSpc>
                <a:spcPts val="3765"/>
              </a:lnSpc>
            </a:pPr>
            <a:r>
              <a:rPr sz="3350" spc="75" dirty="0">
                <a:solidFill>
                  <a:srgbClr val="FFFFFF"/>
                </a:solidFill>
                <a:latin typeface="Tahoma"/>
                <a:cs typeface="Tahoma"/>
              </a:rPr>
              <a:t>Maxixe</a:t>
            </a:r>
            <a:r>
              <a:rPr sz="335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140" dirty="0">
                <a:solidFill>
                  <a:srgbClr val="FFFFFF"/>
                </a:solidFill>
                <a:latin typeface="Tahoma"/>
                <a:cs typeface="Tahoma"/>
              </a:rPr>
              <a:t>é</a:t>
            </a:r>
            <a:r>
              <a:rPr sz="335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85" dirty="0">
                <a:solidFill>
                  <a:srgbClr val="FFFFFF"/>
                </a:solidFill>
                <a:latin typeface="Tahoma"/>
                <a:cs typeface="Tahoma"/>
              </a:rPr>
              <a:t>uma</a:t>
            </a:r>
            <a:r>
              <a:rPr sz="335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145" dirty="0">
                <a:solidFill>
                  <a:srgbClr val="FFFFFF"/>
                </a:solidFill>
                <a:latin typeface="Tahoma"/>
                <a:cs typeface="Tahoma"/>
              </a:rPr>
              <a:t>dança</a:t>
            </a:r>
            <a:r>
              <a:rPr sz="335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185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335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70" dirty="0">
                <a:solidFill>
                  <a:srgbClr val="FFFFFF"/>
                </a:solidFill>
                <a:latin typeface="Tahoma"/>
                <a:cs typeface="Tahoma"/>
              </a:rPr>
              <a:t>salão</a:t>
            </a:r>
            <a:r>
              <a:rPr sz="335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70" dirty="0">
                <a:solidFill>
                  <a:srgbClr val="FFFFFF"/>
                </a:solidFill>
                <a:latin typeface="Tahoma"/>
                <a:cs typeface="Tahoma"/>
              </a:rPr>
              <a:t>surgida</a:t>
            </a:r>
            <a:r>
              <a:rPr sz="335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50" dirty="0">
                <a:solidFill>
                  <a:srgbClr val="FFFFFF"/>
                </a:solidFill>
                <a:latin typeface="Tahoma"/>
                <a:cs typeface="Tahoma"/>
              </a:rPr>
              <a:t>na</a:t>
            </a:r>
            <a:r>
              <a:rPr sz="335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95" dirty="0">
                <a:solidFill>
                  <a:srgbClr val="FFFFFF"/>
                </a:solidFill>
                <a:latin typeface="Tahoma"/>
                <a:cs typeface="Tahoma"/>
              </a:rPr>
              <a:t>segunda</a:t>
            </a:r>
            <a:r>
              <a:rPr sz="335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145" dirty="0">
                <a:solidFill>
                  <a:srgbClr val="FFFFFF"/>
                </a:solidFill>
                <a:latin typeface="Tahoma"/>
                <a:cs typeface="Tahoma"/>
              </a:rPr>
              <a:t>metade</a:t>
            </a:r>
            <a:r>
              <a:rPr sz="335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190" dirty="0">
                <a:solidFill>
                  <a:srgbClr val="FFFFFF"/>
                </a:solidFill>
                <a:latin typeface="Tahoma"/>
                <a:cs typeface="Tahoma"/>
              </a:rPr>
              <a:t>do</a:t>
            </a:r>
            <a:r>
              <a:rPr sz="335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135" dirty="0">
                <a:solidFill>
                  <a:srgbClr val="FFFFFF"/>
                </a:solidFill>
                <a:latin typeface="Tahoma"/>
                <a:cs typeface="Tahoma"/>
              </a:rPr>
              <a:t>século</a:t>
            </a:r>
            <a:r>
              <a:rPr sz="335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-125" dirty="0">
                <a:solidFill>
                  <a:srgbClr val="FFFFFF"/>
                </a:solidFill>
                <a:latin typeface="Tahoma"/>
                <a:cs typeface="Tahoma"/>
              </a:rPr>
              <a:t>XIX</a:t>
            </a:r>
            <a:r>
              <a:rPr sz="335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95" dirty="0">
                <a:solidFill>
                  <a:srgbClr val="FFFFFF"/>
                </a:solidFill>
                <a:latin typeface="Tahoma"/>
                <a:cs typeface="Tahoma"/>
              </a:rPr>
              <a:t>no</a:t>
            </a:r>
            <a:r>
              <a:rPr sz="335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dirty="0">
                <a:solidFill>
                  <a:srgbClr val="FFFFFF"/>
                </a:solidFill>
                <a:latin typeface="Tahoma"/>
                <a:cs typeface="Tahoma"/>
              </a:rPr>
              <a:t>Rio</a:t>
            </a:r>
            <a:r>
              <a:rPr sz="335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16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endParaRPr sz="3350" dirty="0">
              <a:latin typeface="Tahoma"/>
              <a:cs typeface="Tahoma"/>
            </a:endParaRPr>
          </a:p>
          <a:p>
            <a:pPr marL="612775" marR="781685" algn="just">
              <a:lnSpc>
                <a:spcPts val="4650"/>
              </a:lnSpc>
              <a:spcBef>
                <a:spcPts val="105"/>
              </a:spcBef>
            </a:pPr>
            <a:r>
              <a:rPr sz="3350" dirty="0">
                <a:solidFill>
                  <a:srgbClr val="FFFFFF"/>
                </a:solidFill>
                <a:latin typeface="Tahoma"/>
                <a:cs typeface="Tahoma"/>
              </a:rPr>
              <a:t>Janeiro,</a:t>
            </a:r>
            <a:r>
              <a:rPr sz="335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5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3350" spc="-1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75" dirty="0">
                <a:solidFill>
                  <a:srgbClr val="FFFFFF"/>
                </a:solidFill>
                <a:latin typeface="Tahoma"/>
                <a:cs typeface="Tahoma"/>
              </a:rPr>
              <a:t>partir</a:t>
            </a:r>
            <a:r>
              <a:rPr sz="3350" spc="-1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140" dirty="0">
                <a:solidFill>
                  <a:srgbClr val="FFFFFF"/>
                </a:solidFill>
                <a:latin typeface="Tahoma"/>
                <a:cs typeface="Tahoma"/>
              </a:rPr>
              <a:t>da</a:t>
            </a:r>
            <a:r>
              <a:rPr sz="3350" spc="-1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90" dirty="0">
                <a:solidFill>
                  <a:srgbClr val="FFFFFF"/>
                </a:solidFill>
                <a:latin typeface="Tahoma"/>
                <a:cs typeface="Tahoma"/>
              </a:rPr>
              <a:t>fusão</a:t>
            </a:r>
            <a:r>
              <a:rPr sz="3350" spc="-1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185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3350" spc="-1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145" dirty="0">
                <a:solidFill>
                  <a:srgbClr val="FFFFFF"/>
                </a:solidFill>
                <a:latin typeface="Tahoma"/>
                <a:cs typeface="Tahoma"/>
              </a:rPr>
              <a:t>danças</a:t>
            </a:r>
            <a:r>
              <a:rPr sz="3350" spc="-1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50" dirty="0">
                <a:solidFill>
                  <a:srgbClr val="FFFFFF"/>
                </a:solidFill>
                <a:latin typeface="Tahoma"/>
                <a:cs typeface="Tahoma"/>
              </a:rPr>
              <a:t>europeias,</a:t>
            </a:r>
            <a:r>
              <a:rPr sz="3350" spc="-1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200" dirty="0">
                <a:solidFill>
                  <a:srgbClr val="FFFFFF"/>
                </a:solidFill>
                <a:latin typeface="Tahoma"/>
                <a:cs typeface="Tahoma"/>
              </a:rPr>
              <a:t>como</a:t>
            </a:r>
            <a:r>
              <a:rPr sz="3350" spc="-1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5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3350" spc="-1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60" dirty="0">
                <a:solidFill>
                  <a:srgbClr val="FFFFFF"/>
                </a:solidFill>
                <a:latin typeface="Tahoma"/>
                <a:cs typeface="Tahoma"/>
              </a:rPr>
              <a:t>valsa</a:t>
            </a:r>
            <a:r>
              <a:rPr sz="3350" spc="-1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14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335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5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3350" spc="-1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55" dirty="0">
                <a:solidFill>
                  <a:srgbClr val="FFFFFF"/>
                </a:solidFill>
                <a:latin typeface="Tahoma"/>
                <a:cs typeface="Tahoma"/>
              </a:rPr>
              <a:t>polca,</a:t>
            </a:r>
            <a:r>
              <a:rPr sz="3350" spc="-1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14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3350" spc="-1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135" dirty="0">
                <a:solidFill>
                  <a:srgbClr val="FFFFFF"/>
                </a:solidFill>
                <a:latin typeface="Tahoma"/>
                <a:cs typeface="Tahoma"/>
              </a:rPr>
              <a:t>afro- </a:t>
            </a:r>
            <a:r>
              <a:rPr sz="3350" dirty="0">
                <a:solidFill>
                  <a:srgbClr val="FFFFFF"/>
                </a:solidFill>
                <a:latin typeface="Tahoma"/>
                <a:cs typeface="Tahoma"/>
              </a:rPr>
              <a:t>brasileiras,</a:t>
            </a:r>
            <a:r>
              <a:rPr sz="335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200" dirty="0">
                <a:solidFill>
                  <a:srgbClr val="FFFFFF"/>
                </a:solidFill>
                <a:latin typeface="Tahoma"/>
                <a:cs typeface="Tahoma"/>
              </a:rPr>
              <a:t>como</a:t>
            </a:r>
            <a:r>
              <a:rPr sz="3350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145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3350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dirty="0">
                <a:solidFill>
                  <a:srgbClr val="FFFFFF"/>
                </a:solidFill>
                <a:latin typeface="Tahoma"/>
                <a:cs typeface="Tahoma"/>
              </a:rPr>
              <a:t>jongo</a:t>
            </a:r>
            <a:r>
              <a:rPr sz="3350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14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3350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145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3350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dirty="0">
                <a:solidFill>
                  <a:srgbClr val="FFFFFF"/>
                </a:solidFill>
                <a:latin typeface="Tahoma"/>
                <a:cs typeface="Tahoma"/>
              </a:rPr>
              <a:t>lundu.</a:t>
            </a:r>
            <a:r>
              <a:rPr sz="3350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55" dirty="0">
                <a:solidFill>
                  <a:srgbClr val="FFFFFF"/>
                </a:solidFill>
                <a:latin typeface="Tahoma"/>
                <a:cs typeface="Tahoma"/>
              </a:rPr>
              <a:t>Inicialmente</a:t>
            </a:r>
            <a:r>
              <a:rPr sz="3350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100" dirty="0" err="1">
                <a:solidFill>
                  <a:srgbClr val="FFFFFF"/>
                </a:solidFill>
                <a:latin typeface="Tahoma"/>
                <a:cs typeface="Tahoma"/>
              </a:rPr>
              <a:t>estigmatizado</a:t>
            </a:r>
            <a:r>
              <a:rPr sz="3350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110" dirty="0">
                <a:solidFill>
                  <a:srgbClr val="FFFFFF"/>
                </a:solidFill>
                <a:latin typeface="Tahoma"/>
                <a:cs typeface="Tahoma"/>
              </a:rPr>
              <a:t>pela</a:t>
            </a:r>
            <a:r>
              <a:rPr sz="3350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90" dirty="0">
                <a:solidFill>
                  <a:srgbClr val="FFFFFF"/>
                </a:solidFill>
                <a:latin typeface="Tahoma"/>
                <a:cs typeface="Tahoma"/>
              </a:rPr>
              <a:t>elite </a:t>
            </a:r>
            <a:r>
              <a:rPr sz="3350" spc="75" dirty="0">
                <a:solidFill>
                  <a:srgbClr val="FFFFFF"/>
                </a:solidFill>
                <a:latin typeface="Tahoma"/>
                <a:cs typeface="Tahoma"/>
              </a:rPr>
              <a:t>carioca,</a:t>
            </a:r>
            <a:r>
              <a:rPr sz="335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145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335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60" dirty="0">
                <a:solidFill>
                  <a:srgbClr val="FFFFFF"/>
                </a:solidFill>
                <a:latin typeface="Tahoma"/>
                <a:cs typeface="Tahoma"/>
              </a:rPr>
              <a:t>maxixe</a:t>
            </a:r>
            <a:r>
              <a:rPr sz="335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150" dirty="0">
                <a:solidFill>
                  <a:srgbClr val="FFFFFF"/>
                </a:solidFill>
                <a:latin typeface="Tahoma"/>
                <a:cs typeface="Tahoma"/>
              </a:rPr>
              <a:t>se</a:t>
            </a:r>
            <a:r>
              <a:rPr sz="335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110" dirty="0">
                <a:solidFill>
                  <a:srgbClr val="FFFFFF"/>
                </a:solidFill>
                <a:latin typeface="Tahoma"/>
                <a:cs typeface="Tahoma"/>
              </a:rPr>
              <a:t>dissemina</a:t>
            </a:r>
            <a:r>
              <a:rPr sz="335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125" dirty="0">
                <a:solidFill>
                  <a:srgbClr val="FFFFFF"/>
                </a:solidFill>
                <a:latin typeface="Tahoma"/>
                <a:cs typeface="Tahoma"/>
              </a:rPr>
              <a:t>por</a:t>
            </a:r>
            <a:r>
              <a:rPr sz="335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70" dirty="0">
                <a:solidFill>
                  <a:srgbClr val="FFFFFF"/>
                </a:solidFill>
                <a:latin typeface="Tahoma"/>
                <a:cs typeface="Tahoma"/>
              </a:rPr>
              <a:t>clubes,</a:t>
            </a:r>
            <a:r>
              <a:rPr sz="335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114" dirty="0">
                <a:solidFill>
                  <a:srgbClr val="FFFFFF"/>
                </a:solidFill>
                <a:latin typeface="Tahoma"/>
                <a:cs typeface="Tahoma"/>
              </a:rPr>
              <a:t>teatros</a:t>
            </a:r>
            <a:r>
              <a:rPr sz="335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185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335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85" dirty="0">
                <a:solidFill>
                  <a:srgbClr val="FFFFFF"/>
                </a:solidFill>
                <a:latin typeface="Tahoma"/>
                <a:cs typeface="Tahoma"/>
              </a:rPr>
              <a:t>revista</a:t>
            </a:r>
            <a:r>
              <a:rPr sz="335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14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335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-10" dirty="0">
                <a:solidFill>
                  <a:srgbClr val="FFFFFF"/>
                </a:solidFill>
                <a:latin typeface="Tahoma"/>
                <a:cs typeface="Tahoma"/>
              </a:rPr>
              <a:t>salões.</a:t>
            </a:r>
            <a:endParaRPr sz="335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87" y="8854210"/>
            <a:ext cx="5989955" cy="1433195"/>
          </a:xfrm>
          <a:custGeom>
            <a:avLst/>
            <a:gdLst/>
            <a:ahLst/>
            <a:cxnLst/>
            <a:rect l="l" t="t" r="r" b="b"/>
            <a:pathLst>
              <a:path w="5989955" h="1433195">
                <a:moveTo>
                  <a:pt x="3724126" y="1269088"/>
                </a:moveTo>
                <a:lnTo>
                  <a:pt x="3173971" y="1095271"/>
                </a:lnTo>
                <a:lnTo>
                  <a:pt x="3324925" y="1063051"/>
                </a:lnTo>
                <a:lnTo>
                  <a:pt x="3375918" y="1052525"/>
                </a:lnTo>
                <a:lnTo>
                  <a:pt x="3636549" y="1001681"/>
                </a:lnTo>
                <a:lnTo>
                  <a:pt x="3653921" y="1007169"/>
                </a:lnTo>
                <a:lnTo>
                  <a:pt x="3676236" y="1000901"/>
                </a:lnTo>
                <a:lnTo>
                  <a:pt x="3713631" y="1012715"/>
                </a:lnTo>
                <a:lnTo>
                  <a:pt x="3819148" y="1006096"/>
                </a:lnTo>
                <a:lnTo>
                  <a:pt x="3853047" y="1003487"/>
                </a:lnTo>
                <a:lnTo>
                  <a:pt x="3988396" y="1006293"/>
                </a:lnTo>
                <a:lnTo>
                  <a:pt x="4030808" y="1019693"/>
                </a:lnTo>
                <a:lnTo>
                  <a:pt x="4184319" y="1028237"/>
                </a:lnTo>
                <a:lnTo>
                  <a:pt x="4238925" y="1018852"/>
                </a:lnTo>
                <a:lnTo>
                  <a:pt x="4535526" y="1032648"/>
                </a:lnTo>
                <a:lnTo>
                  <a:pt x="4657640" y="1031272"/>
                </a:lnTo>
                <a:lnTo>
                  <a:pt x="4694844" y="1043026"/>
                </a:lnTo>
                <a:lnTo>
                  <a:pt x="4842243" y="1049639"/>
                </a:lnTo>
                <a:lnTo>
                  <a:pt x="5956203" y="1401585"/>
                </a:lnTo>
                <a:lnTo>
                  <a:pt x="5989505" y="1425425"/>
                </a:lnTo>
                <a:lnTo>
                  <a:pt x="5211566" y="1432699"/>
                </a:lnTo>
                <a:lnTo>
                  <a:pt x="4809048" y="1305527"/>
                </a:lnTo>
                <a:lnTo>
                  <a:pt x="4601203" y="1293136"/>
                </a:lnTo>
                <a:lnTo>
                  <a:pt x="4563423" y="1294518"/>
                </a:lnTo>
                <a:lnTo>
                  <a:pt x="4524281" y="1295470"/>
                </a:lnTo>
                <a:lnTo>
                  <a:pt x="4488524" y="1284173"/>
                </a:lnTo>
                <a:lnTo>
                  <a:pt x="4449420" y="1285137"/>
                </a:lnTo>
                <a:lnTo>
                  <a:pt x="4277543" y="1284109"/>
                </a:lnTo>
                <a:lnTo>
                  <a:pt x="4221234" y="1292957"/>
                </a:lnTo>
                <a:lnTo>
                  <a:pt x="4007316" y="1278646"/>
                </a:lnTo>
                <a:lnTo>
                  <a:pt x="3928218" y="1253656"/>
                </a:lnTo>
                <a:lnTo>
                  <a:pt x="3916427" y="1263250"/>
                </a:lnTo>
                <a:lnTo>
                  <a:pt x="3871017" y="1262222"/>
                </a:lnTo>
                <a:lnTo>
                  <a:pt x="3820251" y="1272820"/>
                </a:lnTo>
                <a:lnTo>
                  <a:pt x="3724126" y="1269088"/>
                </a:lnTo>
                <a:close/>
              </a:path>
              <a:path w="5989955" h="1433195">
                <a:moveTo>
                  <a:pt x="0" y="265628"/>
                </a:moveTo>
                <a:lnTo>
                  <a:pt x="2365" y="0"/>
                </a:lnTo>
                <a:lnTo>
                  <a:pt x="23657" y="6727"/>
                </a:lnTo>
                <a:lnTo>
                  <a:pt x="127664" y="12949"/>
                </a:lnTo>
                <a:lnTo>
                  <a:pt x="640982" y="175127"/>
                </a:lnTo>
                <a:lnTo>
                  <a:pt x="680928" y="201067"/>
                </a:lnTo>
                <a:lnTo>
                  <a:pt x="719076" y="226438"/>
                </a:lnTo>
                <a:lnTo>
                  <a:pt x="751873" y="263437"/>
                </a:lnTo>
                <a:lnTo>
                  <a:pt x="783420" y="300042"/>
                </a:lnTo>
                <a:lnTo>
                  <a:pt x="818372" y="337722"/>
                </a:lnTo>
                <a:lnTo>
                  <a:pt x="852130" y="375025"/>
                </a:lnTo>
                <a:lnTo>
                  <a:pt x="881116" y="424140"/>
                </a:lnTo>
                <a:lnTo>
                  <a:pt x="913232" y="460924"/>
                </a:lnTo>
                <a:lnTo>
                  <a:pt x="941074" y="509677"/>
                </a:lnTo>
                <a:lnTo>
                  <a:pt x="960210" y="529041"/>
                </a:lnTo>
                <a:lnTo>
                  <a:pt x="966942" y="544487"/>
                </a:lnTo>
                <a:lnTo>
                  <a:pt x="112073" y="274399"/>
                </a:lnTo>
                <a:lnTo>
                  <a:pt x="72470" y="275205"/>
                </a:lnTo>
                <a:lnTo>
                  <a:pt x="36749" y="263920"/>
                </a:lnTo>
                <a:lnTo>
                  <a:pt x="0" y="265628"/>
                </a:lnTo>
                <a:close/>
              </a:path>
              <a:path w="5989955" h="1433195">
                <a:moveTo>
                  <a:pt x="2825901" y="971983"/>
                </a:moveTo>
                <a:lnTo>
                  <a:pt x="2402642" y="838258"/>
                </a:lnTo>
                <a:lnTo>
                  <a:pt x="2453497" y="841007"/>
                </a:lnTo>
                <a:lnTo>
                  <a:pt x="2782699" y="945015"/>
                </a:lnTo>
                <a:lnTo>
                  <a:pt x="2825901" y="971983"/>
                </a:lnTo>
                <a:close/>
              </a:path>
              <a:path w="5989955" h="1433195">
                <a:moveTo>
                  <a:pt x="2979882" y="1020632"/>
                </a:moveTo>
                <a:lnTo>
                  <a:pt x="2825901" y="971983"/>
                </a:lnTo>
                <a:lnTo>
                  <a:pt x="2932465" y="992332"/>
                </a:lnTo>
                <a:lnTo>
                  <a:pt x="2979882" y="1020632"/>
                </a:lnTo>
                <a:close/>
              </a:path>
              <a:path w="5989955" h="1433195">
                <a:moveTo>
                  <a:pt x="1864909" y="974698"/>
                </a:moveTo>
                <a:lnTo>
                  <a:pt x="1038728" y="713673"/>
                </a:lnTo>
                <a:lnTo>
                  <a:pt x="1064891" y="708621"/>
                </a:lnTo>
                <a:lnTo>
                  <a:pt x="1090135" y="703277"/>
                </a:lnTo>
                <a:lnTo>
                  <a:pt x="1114191" y="697559"/>
                </a:lnTo>
                <a:lnTo>
                  <a:pt x="1136794" y="691382"/>
                </a:lnTo>
                <a:lnTo>
                  <a:pt x="1184444" y="679799"/>
                </a:lnTo>
                <a:lnTo>
                  <a:pt x="1234824" y="669078"/>
                </a:lnTo>
                <a:lnTo>
                  <a:pt x="1379989" y="674986"/>
                </a:lnTo>
                <a:lnTo>
                  <a:pt x="1430918" y="677757"/>
                </a:lnTo>
                <a:lnTo>
                  <a:pt x="1486021" y="668529"/>
                </a:lnTo>
                <a:lnTo>
                  <a:pt x="1641581" y="677720"/>
                </a:lnTo>
                <a:lnTo>
                  <a:pt x="1715510" y="701078"/>
                </a:lnTo>
                <a:lnTo>
                  <a:pt x="1756952" y="700852"/>
                </a:lnTo>
                <a:lnTo>
                  <a:pt x="1830772" y="724175"/>
                </a:lnTo>
                <a:lnTo>
                  <a:pt x="1844979" y="715345"/>
                </a:lnTo>
                <a:lnTo>
                  <a:pt x="1889528" y="716101"/>
                </a:lnTo>
                <a:lnTo>
                  <a:pt x="1939186" y="705152"/>
                </a:lnTo>
                <a:lnTo>
                  <a:pt x="1986131" y="706665"/>
                </a:lnTo>
                <a:lnTo>
                  <a:pt x="3030315" y="1036566"/>
                </a:lnTo>
                <a:lnTo>
                  <a:pt x="3075569" y="1064182"/>
                </a:lnTo>
                <a:lnTo>
                  <a:pt x="3724126" y="1269088"/>
                </a:lnTo>
                <a:lnTo>
                  <a:pt x="3628918" y="1265645"/>
                </a:lnTo>
                <a:lnTo>
                  <a:pt x="3579718" y="1276738"/>
                </a:lnTo>
                <a:lnTo>
                  <a:pt x="3535244" y="1276006"/>
                </a:lnTo>
                <a:lnTo>
                  <a:pt x="3345093" y="1322480"/>
                </a:lnTo>
                <a:lnTo>
                  <a:pt x="3362543" y="1381268"/>
                </a:lnTo>
                <a:lnTo>
                  <a:pt x="3373626" y="1411407"/>
                </a:lnTo>
                <a:lnTo>
                  <a:pt x="1969077" y="967653"/>
                </a:lnTo>
                <a:lnTo>
                  <a:pt x="1941669" y="972312"/>
                </a:lnTo>
                <a:lnTo>
                  <a:pt x="1916847" y="977789"/>
                </a:lnTo>
                <a:lnTo>
                  <a:pt x="1864909" y="974698"/>
                </a:lnTo>
                <a:close/>
              </a:path>
              <a:path w="5989955" h="1433195">
                <a:moveTo>
                  <a:pt x="151578" y="1432295"/>
                </a:moveTo>
                <a:lnTo>
                  <a:pt x="150754" y="1405397"/>
                </a:lnTo>
                <a:lnTo>
                  <a:pt x="150281" y="1351972"/>
                </a:lnTo>
                <a:lnTo>
                  <a:pt x="147104" y="1311012"/>
                </a:lnTo>
                <a:lnTo>
                  <a:pt x="150881" y="1285568"/>
                </a:lnTo>
                <a:lnTo>
                  <a:pt x="157310" y="1260962"/>
                </a:lnTo>
                <a:lnTo>
                  <a:pt x="161253" y="1248888"/>
                </a:lnTo>
                <a:lnTo>
                  <a:pt x="169048" y="1224714"/>
                </a:lnTo>
                <a:lnTo>
                  <a:pt x="176971" y="1200579"/>
                </a:lnTo>
                <a:lnTo>
                  <a:pt x="185454" y="1176622"/>
                </a:lnTo>
                <a:lnTo>
                  <a:pt x="193353" y="1152480"/>
                </a:lnTo>
                <a:lnTo>
                  <a:pt x="203352" y="1115683"/>
                </a:lnTo>
                <a:lnTo>
                  <a:pt x="218849" y="1067304"/>
                </a:lnTo>
                <a:lnTo>
                  <a:pt x="240698" y="1034250"/>
                </a:lnTo>
                <a:lnTo>
                  <a:pt x="274871" y="991772"/>
                </a:lnTo>
                <a:lnTo>
                  <a:pt x="312040" y="963559"/>
                </a:lnTo>
                <a:lnTo>
                  <a:pt x="354350" y="936970"/>
                </a:lnTo>
                <a:lnTo>
                  <a:pt x="400663" y="911646"/>
                </a:lnTo>
                <a:lnTo>
                  <a:pt x="449212" y="887028"/>
                </a:lnTo>
                <a:lnTo>
                  <a:pt x="499537" y="862972"/>
                </a:lnTo>
                <a:lnTo>
                  <a:pt x="547350" y="851440"/>
                </a:lnTo>
                <a:lnTo>
                  <a:pt x="596016" y="840178"/>
                </a:lnTo>
                <a:lnTo>
                  <a:pt x="648900" y="816930"/>
                </a:lnTo>
                <a:lnTo>
                  <a:pt x="746346" y="794442"/>
                </a:lnTo>
                <a:lnTo>
                  <a:pt x="755888" y="784138"/>
                </a:lnTo>
                <a:lnTo>
                  <a:pt x="778583" y="777990"/>
                </a:lnTo>
                <a:lnTo>
                  <a:pt x="763088" y="733138"/>
                </a:lnTo>
                <a:lnTo>
                  <a:pt x="744017" y="687052"/>
                </a:lnTo>
                <a:lnTo>
                  <a:pt x="722114" y="640280"/>
                </a:lnTo>
                <a:lnTo>
                  <a:pt x="693949" y="604744"/>
                </a:lnTo>
                <a:lnTo>
                  <a:pt x="667802" y="556527"/>
                </a:lnTo>
                <a:lnTo>
                  <a:pt x="636591" y="520028"/>
                </a:lnTo>
                <a:lnTo>
                  <a:pt x="600908" y="482117"/>
                </a:lnTo>
                <a:lnTo>
                  <a:pt x="564004" y="443820"/>
                </a:lnTo>
                <a:lnTo>
                  <a:pt x="479381" y="390446"/>
                </a:lnTo>
                <a:lnTo>
                  <a:pt x="966942" y="544487"/>
                </a:lnTo>
                <a:lnTo>
                  <a:pt x="973673" y="559932"/>
                </a:lnTo>
                <a:lnTo>
                  <a:pt x="986324" y="590567"/>
                </a:lnTo>
                <a:lnTo>
                  <a:pt x="999197" y="621271"/>
                </a:lnTo>
                <a:lnTo>
                  <a:pt x="1007053" y="650391"/>
                </a:lnTo>
                <a:lnTo>
                  <a:pt x="1018751" y="667406"/>
                </a:lnTo>
                <a:lnTo>
                  <a:pt x="1038728" y="713673"/>
                </a:lnTo>
                <a:lnTo>
                  <a:pt x="1864909" y="974698"/>
                </a:lnTo>
                <a:lnTo>
                  <a:pt x="1807521" y="983204"/>
                </a:lnTo>
                <a:lnTo>
                  <a:pt x="1756425" y="967061"/>
                </a:lnTo>
                <a:lnTo>
                  <a:pt x="1700404" y="962680"/>
                </a:lnTo>
                <a:lnTo>
                  <a:pt x="1598635" y="930527"/>
                </a:lnTo>
                <a:lnTo>
                  <a:pt x="1493146" y="923732"/>
                </a:lnTo>
                <a:lnTo>
                  <a:pt x="1492953" y="923671"/>
                </a:lnTo>
                <a:lnTo>
                  <a:pt x="1436835" y="932683"/>
                </a:lnTo>
                <a:lnTo>
                  <a:pt x="1385112" y="929661"/>
                </a:lnTo>
                <a:lnTo>
                  <a:pt x="1359496" y="934886"/>
                </a:lnTo>
                <a:lnTo>
                  <a:pt x="1337341" y="927887"/>
                </a:lnTo>
                <a:lnTo>
                  <a:pt x="1311430" y="933019"/>
                </a:lnTo>
                <a:lnTo>
                  <a:pt x="1286025" y="938311"/>
                </a:lnTo>
                <a:lnTo>
                  <a:pt x="1187608" y="947174"/>
                </a:lnTo>
                <a:lnTo>
                  <a:pt x="1155545" y="950363"/>
                </a:lnTo>
                <a:lnTo>
                  <a:pt x="1146968" y="960972"/>
                </a:lnTo>
                <a:lnTo>
                  <a:pt x="1143398" y="959844"/>
                </a:lnTo>
                <a:lnTo>
                  <a:pt x="1137994" y="971455"/>
                </a:lnTo>
                <a:lnTo>
                  <a:pt x="1135392" y="983952"/>
                </a:lnTo>
                <a:lnTo>
                  <a:pt x="1146841" y="1027525"/>
                </a:lnTo>
                <a:lnTo>
                  <a:pt x="1147851" y="1081119"/>
                </a:lnTo>
                <a:lnTo>
                  <a:pt x="1145630" y="1107055"/>
                </a:lnTo>
                <a:lnTo>
                  <a:pt x="877563" y="1022362"/>
                </a:lnTo>
                <a:lnTo>
                  <a:pt x="864391" y="1031519"/>
                </a:lnTo>
                <a:lnTo>
                  <a:pt x="855082" y="1028578"/>
                </a:lnTo>
                <a:lnTo>
                  <a:pt x="842056" y="1037781"/>
                </a:lnTo>
                <a:lnTo>
                  <a:pt x="833034" y="1034931"/>
                </a:lnTo>
                <a:lnTo>
                  <a:pt x="774473" y="1056385"/>
                </a:lnTo>
                <a:lnTo>
                  <a:pt x="747366" y="1061140"/>
                </a:lnTo>
                <a:lnTo>
                  <a:pt x="720788" y="1066062"/>
                </a:lnTo>
                <a:lnTo>
                  <a:pt x="670428" y="1090107"/>
                </a:lnTo>
                <a:lnTo>
                  <a:pt x="624057" y="1102094"/>
                </a:lnTo>
                <a:lnTo>
                  <a:pt x="574078" y="1126260"/>
                </a:lnTo>
                <a:lnTo>
                  <a:pt x="528201" y="1138403"/>
                </a:lnTo>
                <a:lnTo>
                  <a:pt x="478830" y="1162761"/>
                </a:lnTo>
                <a:lnTo>
                  <a:pt x="451192" y="1193986"/>
                </a:lnTo>
                <a:lnTo>
                  <a:pt x="431494" y="1241037"/>
                </a:lnTo>
                <a:lnTo>
                  <a:pt x="418125" y="1290089"/>
                </a:lnTo>
                <a:lnTo>
                  <a:pt x="412922" y="1328401"/>
                </a:lnTo>
                <a:lnTo>
                  <a:pt x="408207" y="1380187"/>
                </a:lnTo>
                <a:lnTo>
                  <a:pt x="411632" y="1421225"/>
                </a:lnTo>
                <a:lnTo>
                  <a:pt x="442215" y="1430887"/>
                </a:lnTo>
                <a:lnTo>
                  <a:pt x="151578" y="1432295"/>
                </a:lnTo>
                <a:close/>
              </a:path>
              <a:path w="5989955" h="1433195">
                <a:moveTo>
                  <a:pt x="2653891" y="1423751"/>
                </a:moveTo>
                <a:lnTo>
                  <a:pt x="2660192" y="1412423"/>
                </a:lnTo>
                <a:lnTo>
                  <a:pt x="2688648" y="1381457"/>
                </a:lnTo>
                <a:lnTo>
                  <a:pt x="2722141" y="1352083"/>
                </a:lnTo>
                <a:lnTo>
                  <a:pt x="2760376" y="1324102"/>
                </a:lnTo>
                <a:lnTo>
                  <a:pt x="2783824" y="1304977"/>
                </a:lnTo>
                <a:lnTo>
                  <a:pt x="2806796" y="1285597"/>
                </a:lnTo>
                <a:lnTo>
                  <a:pt x="2830239" y="1266367"/>
                </a:lnTo>
                <a:lnTo>
                  <a:pt x="2855196" y="1247614"/>
                </a:lnTo>
                <a:lnTo>
                  <a:pt x="3373626" y="1411407"/>
                </a:lnTo>
                <a:lnTo>
                  <a:pt x="3379167" y="1426477"/>
                </a:lnTo>
                <a:lnTo>
                  <a:pt x="2653891" y="1423751"/>
                </a:lnTo>
                <a:close/>
              </a:path>
              <a:path w="5989955" h="1433195">
                <a:moveTo>
                  <a:pt x="3056647" y="1428718"/>
                </a:moveTo>
                <a:lnTo>
                  <a:pt x="3080859" y="1425356"/>
                </a:lnTo>
                <a:lnTo>
                  <a:pt x="3088368" y="1427728"/>
                </a:lnTo>
                <a:lnTo>
                  <a:pt x="3056647" y="1428718"/>
                </a:lnTo>
                <a:close/>
              </a:path>
              <a:path w="5989955" h="1433195">
                <a:moveTo>
                  <a:pt x="3051344" y="1429454"/>
                </a:moveTo>
                <a:lnTo>
                  <a:pt x="3049699" y="1428934"/>
                </a:lnTo>
                <a:lnTo>
                  <a:pt x="3056647" y="1428718"/>
                </a:lnTo>
                <a:lnTo>
                  <a:pt x="3051344" y="1429454"/>
                </a:lnTo>
                <a:close/>
              </a:path>
              <a:path w="5989955" h="1433195">
                <a:moveTo>
                  <a:pt x="442215" y="1430887"/>
                </a:moveTo>
                <a:lnTo>
                  <a:pt x="411632" y="1421225"/>
                </a:lnTo>
                <a:lnTo>
                  <a:pt x="793530" y="1422013"/>
                </a:lnTo>
                <a:lnTo>
                  <a:pt x="804326" y="1398787"/>
                </a:lnTo>
                <a:lnTo>
                  <a:pt x="820312" y="1350562"/>
                </a:lnTo>
                <a:lnTo>
                  <a:pt x="824234" y="1338482"/>
                </a:lnTo>
                <a:lnTo>
                  <a:pt x="828155" y="1326402"/>
                </a:lnTo>
                <a:lnTo>
                  <a:pt x="832076" y="1314323"/>
                </a:lnTo>
                <a:lnTo>
                  <a:pt x="835998" y="1302243"/>
                </a:lnTo>
                <a:lnTo>
                  <a:pt x="839919" y="1290163"/>
                </a:lnTo>
                <a:lnTo>
                  <a:pt x="854500" y="1241494"/>
                </a:lnTo>
                <a:lnTo>
                  <a:pt x="866884" y="1192132"/>
                </a:lnTo>
                <a:lnTo>
                  <a:pt x="876118" y="1155093"/>
                </a:lnTo>
                <a:lnTo>
                  <a:pt x="884045" y="1117641"/>
                </a:lnTo>
                <a:lnTo>
                  <a:pt x="888931" y="1065910"/>
                </a:lnTo>
                <a:lnTo>
                  <a:pt x="877563" y="1022362"/>
                </a:lnTo>
                <a:lnTo>
                  <a:pt x="1145630" y="1107055"/>
                </a:lnTo>
                <a:lnTo>
                  <a:pt x="1134679" y="1183508"/>
                </a:lnTo>
                <a:lnTo>
                  <a:pt x="1122820" y="1233036"/>
                </a:lnTo>
                <a:lnTo>
                  <a:pt x="1108997" y="1281944"/>
                </a:lnTo>
                <a:lnTo>
                  <a:pt x="1094370" y="1330598"/>
                </a:lnTo>
                <a:lnTo>
                  <a:pt x="1080103" y="1379366"/>
                </a:lnTo>
                <a:lnTo>
                  <a:pt x="1069061" y="1415833"/>
                </a:lnTo>
                <a:lnTo>
                  <a:pt x="1065009" y="1427872"/>
                </a:lnTo>
                <a:lnTo>
                  <a:pt x="442215" y="14308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703195" cy="1081405"/>
          </a:xfrm>
          <a:custGeom>
            <a:avLst/>
            <a:gdLst/>
            <a:ahLst/>
            <a:cxnLst/>
            <a:rect l="l" t="t" r="r" b="b"/>
            <a:pathLst>
              <a:path w="2703195" h="1081405">
                <a:moveTo>
                  <a:pt x="2442365" y="151247"/>
                </a:moveTo>
                <a:lnTo>
                  <a:pt x="1504968" y="384911"/>
                </a:lnTo>
                <a:lnTo>
                  <a:pt x="1559873" y="367817"/>
                </a:lnTo>
                <a:lnTo>
                  <a:pt x="1558618" y="368130"/>
                </a:lnTo>
                <a:lnTo>
                  <a:pt x="1608059" y="346177"/>
                </a:lnTo>
                <a:lnTo>
                  <a:pt x="1656209" y="319681"/>
                </a:lnTo>
                <a:lnTo>
                  <a:pt x="1702599" y="290957"/>
                </a:lnTo>
                <a:lnTo>
                  <a:pt x="1748905" y="261093"/>
                </a:lnTo>
                <a:lnTo>
                  <a:pt x="1791558" y="234705"/>
                </a:lnTo>
                <a:lnTo>
                  <a:pt x="1834933" y="209441"/>
                </a:lnTo>
                <a:lnTo>
                  <a:pt x="1974665" y="131000"/>
                </a:lnTo>
                <a:lnTo>
                  <a:pt x="1982936" y="126133"/>
                </a:lnTo>
                <a:lnTo>
                  <a:pt x="1990638" y="120706"/>
                </a:lnTo>
                <a:lnTo>
                  <a:pt x="2029697" y="83398"/>
                </a:lnTo>
                <a:lnTo>
                  <a:pt x="2066315" y="59512"/>
                </a:lnTo>
                <a:lnTo>
                  <a:pt x="2105704" y="40071"/>
                </a:lnTo>
                <a:lnTo>
                  <a:pt x="2146486" y="22438"/>
                </a:lnTo>
                <a:lnTo>
                  <a:pt x="2176738" y="7806"/>
                </a:lnTo>
                <a:lnTo>
                  <a:pt x="2190544" y="0"/>
                </a:lnTo>
                <a:lnTo>
                  <a:pt x="2703186" y="0"/>
                </a:lnTo>
                <a:lnTo>
                  <a:pt x="2655955" y="25354"/>
                </a:lnTo>
                <a:lnTo>
                  <a:pt x="2609231" y="51300"/>
                </a:lnTo>
                <a:lnTo>
                  <a:pt x="2563126" y="78408"/>
                </a:lnTo>
                <a:lnTo>
                  <a:pt x="2442365" y="151247"/>
                </a:lnTo>
                <a:close/>
              </a:path>
              <a:path w="2703195" h="1081405">
                <a:moveTo>
                  <a:pt x="0" y="1081261"/>
                </a:moveTo>
                <a:lnTo>
                  <a:pt x="0" y="769712"/>
                </a:lnTo>
                <a:lnTo>
                  <a:pt x="2932" y="768134"/>
                </a:lnTo>
                <a:lnTo>
                  <a:pt x="36531" y="752462"/>
                </a:lnTo>
                <a:lnTo>
                  <a:pt x="70093" y="737628"/>
                </a:lnTo>
                <a:lnTo>
                  <a:pt x="103590" y="722168"/>
                </a:lnTo>
                <a:lnTo>
                  <a:pt x="121411" y="712933"/>
                </a:lnTo>
                <a:lnTo>
                  <a:pt x="155941" y="693652"/>
                </a:lnTo>
                <a:lnTo>
                  <a:pt x="173531" y="684423"/>
                </a:lnTo>
                <a:lnTo>
                  <a:pt x="244525" y="648272"/>
                </a:lnTo>
                <a:lnTo>
                  <a:pt x="280415" y="631196"/>
                </a:lnTo>
                <a:lnTo>
                  <a:pt x="317075" y="616241"/>
                </a:lnTo>
                <a:lnTo>
                  <a:pt x="365779" y="599126"/>
                </a:lnTo>
                <a:lnTo>
                  <a:pt x="414824" y="582928"/>
                </a:lnTo>
                <a:lnTo>
                  <a:pt x="464115" y="567418"/>
                </a:lnTo>
                <a:lnTo>
                  <a:pt x="563048" y="537534"/>
                </a:lnTo>
                <a:lnTo>
                  <a:pt x="616359" y="524625"/>
                </a:lnTo>
                <a:lnTo>
                  <a:pt x="670269" y="516782"/>
                </a:lnTo>
                <a:lnTo>
                  <a:pt x="724884" y="512751"/>
                </a:lnTo>
                <a:lnTo>
                  <a:pt x="780311" y="511275"/>
                </a:lnTo>
                <a:lnTo>
                  <a:pt x="884789" y="510801"/>
                </a:lnTo>
                <a:lnTo>
                  <a:pt x="937044" y="509622"/>
                </a:lnTo>
                <a:lnTo>
                  <a:pt x="989244" y="506529"/>
                </a:lnTo>
                <a:lnTo>
                  <a:pt x="1040729" y="500632"/>
                </a:lnTo>
                <a:lnTo>
                  <a:pt x="1039975" y="500819"/>
                </a:lnTo>
                <a:lnTo>
                  <a:pt x="1093289" y="490755"/>
                </a:lnTo>
                <a:lnTo>
                  <a:pt x="2433228" y="156750"/>
                </a:lnTo>
                <a:lnTo>
                  <a:pt x="2323518" y="223177"/>
                </a:lnTo>
                <a:lnTo>
                  <a:pt x="2312557" y="229325"/>
                </a:lnTo>
                <a:lnTo>
                  <a:pt x="2290190" y="240874"/>
                </a:lnTo>
                <a:lnTo>
                  <a:pt x="2279197" y="246975"/>
                </a:lnTo>
                <a:lnTo>
                  <a:pt x="2091038" y="360308"/>
                </a:lnTo>
                <a:lnTo>
                  <a:pt x="2048793" y="387052"/>
                </a:lnTo>
                <a:lnTo>
                  <a:pt x="1987165" y="428233"/>
                </a:lnTo>
                <a:lnTo>
                  <a:pt x="1983686" y="433330"/>
                </a:lnTo>
                <a:lnTo>
                  <a:pt x="1931458" y="463625"/>
                </a:lnTo>
                <a:lnTo>
                  <a:pt x="665081" y="779293"/>
                </a:lnTo>
                <a:lnTo>
                  <a:pt x="617569" y="791488"/>
                </a:lnTo>
                <a:lnTo>
                  <a:pt x="570342" y="805647"/>
                </a:lnTo>
                <a:lnTo>
                  <a:pt x="523224" y="820498"/>
                </a:lnTo>
                <a:lnTo>
                  <a:pt x="476037" y="834773"/>
                </a:lnTo>
                <a:lnTo>
                  <a:pt x="466132" y="838262"/>
                </a:lnTo>
                <a:lnTo>
                  <a:pt x="456414" y="842423"/>
                </a:lnTo>
                <a:lnTo>
                  <a:pt x="446678" y="846452"/>
                </a:lnTo>
                <a:lnTo>
                  <a:pt x="436718" y="849544"/>
                </a:lnTo>
                <a:lnTo>
                  <a:pt x="398132" y="860219"/>
                </a:lnTo>
                <a:lnTo>
                  <a:pt x="361339" y="874334"/>
                </a:lnTo>
                <a:lnTo>
                  <a:pt x="326137" y="892592"/>
                </a:lnTo>
                <a:lnTo>
                  <a:pt x="292325" y="915699"/>
                </a:lnTo>
                <a:lnTo>
                  <a:pt x="261956" y="935114"/>
                </a:lnTo>
                <a:lnTo>
                  <a:pt x="228890" y="951011"/>
                </a:lnTo>
                <a:lnTo>
                  <a:pt x="195030" y="966023"/>
                </a:lnTo>
                <a:lnTo>
                  <a:pt x="162279" y="982780"/>
                </a:lnTo>
                <a:lnTo>
                  <a:pt x="71116" y="1036700"/>
                </a:lnTo>
                <a:lnTo>
                  <a:pt x="26017" y="1064446"/>
                </a:lnTo>
                <a:lnTo>
                  <a:pt x="0" y="1081261"/>
                </a:lnTo>
                <a:close/>
              </a:path>
              <a:path w="2703195" h="1081405">
                <a:moveTo>
                  <a:pt x="2433228" y="156750"/>
                </a:moveTo>
                <a:lnTo>
                  <a:pt x="1093289" y="490755"/>
                </a:lnTo>
                <a:lnTo>
                  <a:pt x="1145037" y="476146"/>
                </a:lnTo>
                <a:lnTo>
                  <a:pt x="1195499" y="460241"/>
                </a:lnTo>
                <a:lnTo>
                  <a:pt x="1246500" y="445931"/>
                </a:lnTo>
                <a:lnTo>
                  <a:pt x="1297909" y="432834"/>
                </a:lnTo>
                <a:lnTo>
                  <a:pt x="1504968" y="384911"/>
                </a:lnTo>
                <a:lnTo>
                  <a:pt x="2442365" y="151247"/>
                </a:lnTo>
                <a:lnTo>
                  <a:pt x="2433228" y="156750"/>
                </a:lnTo>
                <a:close/>
              </a:path>
              <a:path w="2703195" h="1081405">
                <a:moveTo>
                  <a:pt x="1019552" y="768675"/>
                </a:moveTo>
                <a:lnTo>
                  <a:pt x="997255" y="772887"/>
                </a:lnTo>
                <a:lnTo>
                  <a:pt x="974128" y="774250"/>
                </a:lnTo>
                <a:lnTo>
                  <a:pt x="950655" y="774017"/>
                </a:lnTo>
                <a:lnTo>
                  <a:pt x="927319" y="773443"/>
                </a:lnTo>
                <a:lnTo>
                  <a:pt x="873471" y="771124"/>
                </a:lnTo>
                <a:lnTo>
                  <a:pt x="819537" y="767758"/>
                </a:lnTo>
                <a:lnTo>
                  <a:pt x="765928" y="766458"/>
                </a:lnTo>
                <a:lnTo>
                  <a:pt x="713055" y="770334"/>
                </a:lnTo>
                <a:lnTo>
                  <a:pt x="665081" y="779293"/>
                </a:lnTo>
                <a:lnTo>
                  <a:pt x="1931458" y="463625"/>
                </a:lnTo>
                <a:lnTo>
                  <a:pt x="1854299" y="508662"/>
                </a:lnTo>
                <a:lnTo>
                  <a:pt x="1812350" y="531973"/>
                </a:lnTo>
                <a:lnTo>
                  <a:pt x="1769754" y="553969"/>
                </a:lnTo>
                <a:lnTo>
                  <a:pt x="1725045" y="574816"/>
                </a:lnTo>
                <a:lnTo>
                  <a:pt x="1679786" y="593786"/>
                </a:lnTo>
                <a:lnTo>
                  <a:pt x="1634033" y="611067"/>
                </a:lnTo>
                <a:lnTo>
                  <a:pt x="1596474" y="623901"/>
                </a:lnTo>
                <a:lnTo>
                  <a:pt x="1069879" y="755164"/>
                </a:lnTo>
                <a:lnTo>
                  <a:pt x="1019552" y="768675"/>
                </a:lnTo>
                <a:close/>
              </a:path>
              <a:path w="2703195" h="1081405">
                <a:moveTo>
                  <a:pt x="1455488" y="664930"/>
                </a:moveTo>
                <a:lnTo>
                  <a:pt x="1399793" y="678813"/>
                </a:lnTo>
                <a:lnTo>
                  <a:pt x="1114017" y="744162"/>
                </a:lnTo>
                <a:lnTo>
                  <a:pt x="1596474" y="623901"/>
                </a:lnTo>
                <a:lnTo>
                  <a:pt x="1587840" y="626851"/>
                </a:lnTo>
                <a:lnTo>
                  <a:pt x="1541264" y="641327"/>
                </a:lnTo>
                <a:lnTo>
                  <a:pt x="1494360" y="654686"/>
                </a:lnTo>
                <a:lnTo>
                  <a:pt x="1455488" y="6649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414986" y="0"/>
            <a:ext cx="3642995" cy="2383790"/>
          </a:xfrm>
          <a:custGeom>
            <a:avLst/>
            <a:gdLst/>
            <a:ahLst/>
            <a:cxnLst/>
            <a:rect l="l" t="t" r="r" b="b"/>
            <a:pathLst>
              <a:path w="3642994" h="2383790">
                <a:moveTo>
                  <a:pt x="2386152" y="453086"/>
                </a:moveTo>
                <a:lnTo>
                  <a:pt x="2347828" y="452289"/>
                </a:lnTo>
                <a:lnTo>
                  <a:pt x="2281353" y="429018"/>
                </a:lnTo>
                <a:lnTo>
                  <a:pt x="2232921" y="378143"/>
                </a:lnTo>
                <a:lnTo>
                  <a:pt x="2217152" y="342841"/>
                </a:lnTo>
                <a:lnTo>
                  <a:pt x="2207908" y="301222"/>
                </a:lnTo>
                <a:lnTo>
                  <a:pt x="2205863" y="253481"/>
                </a:lnTo>
                <a:lnTo>
                  <a:pt x="2208011" y="201940"/>
                </a:lnTo>
                <a:lnTo>
                  <a:pt x="2210748" y="151683"/>
                </a:lnTo>
                <a:lnTo>
                  <a:pt x="2210817" y="150419"/>
                </a:lnTo>
                <a:lnTo>
                  <a:pt x="2214225" y="98918"/>
                </a:lnTo>
                <a:lnTo>
                  <a:pt x="2218180" y="47435"/>
                </a:lnTo>
                <a:lnTo>
                  <a:pt x="2222277" y="0"/>
                </a:lnTo>
                <a:lnTo>
                  <a:pt x="2364057" y="0"/>
                </a:lnTo>
                <a:lnTo>
                  <a:pt x="2362724" y="24471"/>
                </a:lnTo>
                <a:lnTo>
                  <a:pt x="2360491" y="75764"/>
                </a:lnTo>
                <a:lnTo>
                  <a:pt x="2358611" y="126894"/>
                </a:lnTo>
                <a:lnTo>
                  <a:pt x="2356854" y="178037"/>
                </a:lnTo>
                <a:lnTo>
                  <a:pt x="2355004" y="229173"/>
                </a:lnTo>
                <a:lnTo>
                  <a:pt x="2352928" y="278290"/>
                </a:lnTo>
                <a:lnTo>
                  <a:pt x="2352844" y="280278"/>
                </a:lnTo>
                <a:lnTo>
                  <a:pt x="2392833" y="311030"/>
                </a:lnTo>
                <a:lnTo>
                  <a:pt x="2640811" y="311030"/>
                </a:lnTo>
                <a:lnTo>
                  <a:pt x="2637394" y="314621"/>
                </a:lnTo>
                <a:lnTo>
                  <a:pt x="2599627" y="348767"/>
                </a:lnTo>
                <a:lnTo>
                  <a:pt x="2558391" y="380548"/>
                </a:lnTo>
                <a:lnTo>
                  <a:pt x="2513408" y="409785"/>
                </a:lnTo>
                <a:lnTo>
                  <a:pt x="2469614" y="432029"/>
                </a:lnTo>
                <a:lnTo>
                  <a:pt x="2426971" y="446397"/>
                </a:lnTo>
                <a:lnTo>
                  <a:pt x="2386152" y="453086"/>
                </a:lnTo>
                <a:close/>
              </a:path>
              <a:path w="3642994" h="2383790">
                <a:moveTo>
                  <a:pt x="2640811" y="311030"/>
                </a:moveTo>
                <a:lnTo>
                  <a:pt x="2392833" y="311030"/>
                </a:lnTo>
                <a:lnTo>
                  <a:pt x="2432148" y="280634"/>
                </a:lnTo>
                <a:lnTo>
                  <a:pt x="2472789" y="251132"/>
                </a:lnTo>
                <a:lnTo>
                  <a:pt x="2512329" y="220893"/>
                </a:lnTo>
                <a:lnTo>
                  <a:pt x="2548339" y="188287"/>
                </a:lnTo>
                <a:lnTo>
                  <a:pt x="2578390" y="151683"/>
                </a:lnTo>
                <a:lnTo>
                  <a:pt x="2605660" y="107576"/>
                </a:lnTo>
                <a:lnTo>
                  <a:pt x="2630301" y="61735"/>
                </a:lnTo>
                <a:lnTo>
                  <a:pt x="2653206" y="14732"/>
                </a:lnTo>
                <a:lnTo>
                  <a:pt x="2660036" y="0"/>
                </a:lnTo>
                <a:lnTo>
                  <a:pt x="2838321" y="0"/>
                </a:lnTo>
                <a:lnTo>
                  <a:pt x="2806615" y="70142"/>
                </a:lnTo>
                <a:lnTo>
                  <a:pt x="2783859" y="114706"/>
                </a:lnTo>
                <a:lnTo>
                  <a:pt x="2759293" y="157982"/>
                </a:lnTo>
                <a:lnTo>
                  <a:pt x="2732641" y="199791"/>
                </a:lnTo>
                <a:lnTo>
                  <a:pt x="2703624" y="239953"/>
                </a:lnTo>
                <a:lnTo>
                  <a:pt x="2671967" y="278290"/>
                </a:lnTo>
                <a:lnTo>
                  <a:pt x="2640811" y="311030"/>
                </a:lnTo>
                <a:close/>
              </a:path>
              <a:path w="3642994" h="2383790">
                <a:moveTo>
                  <a:pt x="2343325" y="2383192"/>
                </a:moveTo>
                <a:lnTo>
                  <a:pt x="2288830" y="2375924"/>
                </a:lnTo>
                <a:lnTo>
                  <a:pt x="2240337" y="2360312"/>
                </a:lnTo>
                <a:lnTo>
                  <a:pt x="2199055" y="2336159"/>
                </a:lnTo>
                <a:lnTo>
                  <a:pt x="2166195" y="2303267"/>
                </a:lnTo>
                <a:lnTo>
                  <a:pt x="2142967" y="2261440"/>
                </a:lnTo>
                <a:lnTo>
                  <a:pt x="2130580" y="2210479"/>
                </a:lnTo>
                <a:lnTo>
                  <a:pt x="2125561" y="2161349"/>
                </a:lnTo>
                <a:lnTo>
                  <a:pt x="2122297" y="2112428"/>
                </a:lnTo>
                <a:lnTo>
                  <a:pt x="2121053" y="2063794"/>
                </a:lnTo>
                <a:lnTo>
                  <a:pt x="2122083" y="2015980"/>
                </a:lnTo>
                <a:lnTo>
                  <a:pt x="2125681" y="1967701"/>
                </a:lnTo>
                <a:lnTo>
                  <a:pt x="2132082" y="1920397"/>
                </a:lnTo>
                <a:lnTo>
                  <a:pt x="2141561" y="1873693"/>
                </a:lnTo>
                <a:lnTo>
                  <a:pt x="2154382" y="1827667"/>
                </a:lnTo>
                <a:lnTo>
                  <a:pt x="2170809" y="1782396"/>
                </a:lnTo>
                <a:lnTo>
                  <a:pt x="2191107" y="1737958"/>
                </a:lnTo>
                <a:lnTo>
                  <a:pt x="2215541" y="1694432"/>
                </a:lnTo>
                <a:lnTo>
                  <a:pt x="2244374" y="1651896"/>
                </a:lnTo>
                <a:lnTo>
                  <a:pt x="2278949" y="1608856"/>
                </a:lnTo>
                <a:lnTo>
                  <a:pt x="2320549" y="1577634"/>
                </a:lnTo>
                <a:lnTo>
                  <a:pt x="2343449" y="1572748"/>
                </a:lnTo>
                <a:lnTo>
                  <a:pt x="2368788" y="1573676"/>
                </a:lnTo>
                <a:lnTo>
                  <a:pt x="2395191" y="1577142"/>
                </a:lnTo>
                <a:lnTo>
                  <a:pt x="2421281" y="1579872"/>
                </a:lnTo>
                <a:lnTo>
                  <a:pt x="2421696" y="1606938"/>
                </a:lnTo>
                <a:lnTo>
                  <a:pt x="2423164" y="1634679"/>
                </a:lnTo>
                <a:lnTo>
                  <a:pt x="2423183" y="1635042"/>
                </a:lnTo>
                <a:lnTo>
                  <a:pt x="2421703" y="1660294"/>
                </a:lnTo>
                <a:lnTo>
                  <a:pt x="2413218" y="1678801"/>
                </a:lnTo>
                <a:lnTo>
                  <a:pt x="2378799" y="1718647"/>
                </a:lnTo>
                <a:lnTo>
                  <a:pt x="2350679" y="1759712"/>
                </a:lnTo>
                <a:lnTo>
                  <a:pt x="2328288" y="1801891"/>
                </a:lnTo>
                <a:lnTo>
                  <a:pt x="2311050" y="1845078"/>
                </a:lnTo>
                <a:lnTo>
                  <a:pt x="2298392" y="1889167"/>
                </a:lnTo>
                <a:lnTo>
                  <a:pt x="2289742" y="1934054"/>
                </a:lnTo>
                <a:lnTo>
                  <a:pt x="2284525" y="1979631"/>
                </a:lnTo>
                <a:lnTo>
                  <a:pt x="2282170" y="2025795"/>
                </a:lnTo>
                <a:lnTo>
                  <a:pt x="2282101" y="2072439"/>
                </a:lnTo>
                <a:lnTo>
                  <a:pt x="2283746" y="2119457"/>
                </a:lnTo>
                <a:lnTo>
                  <a:pt x="2286531" y="2166745"/>
                </a:lnTo>
                <a:lnTo>
                  <a:pt x="2289883" y="2214196"/>
                </a:lnTo>
                <a:lnTo>
                  <a:pt x="2343798" y="2225234"/>
                </a:lnTo>
                <a:lnTo>
                  <a:pt x="2601758" y="2225234"/>
                </a:lnTo>
                <a:lnTo>
                  <a:pt x="2593646" y="2240645"/>
                </a:lnTo>
                <a:lnTo>
                  <a:pt x="2566741" y="2282178"/>
                </a:lnTo>
                <a:lnTo>
                  <a:pt x="2533660" y="2318112"/>
                </a:lnTo>
                <a:lnTo>
                  <a:pt x="2494590" y="2347313"/>
                </a:lnTo>
                <a:lnTo>
                  <a:pt x="2449719" y="2368649"/>
                </a:lnTo>
                <a:lnTo>
                  <a:pt x="2399235" y="2380987"/>
                </a:lnTo>
                <a:lnTo>
                  <a:pt x="2343325" y="2383192"/>
                </a:lnTo>
                <a:close/>
              </a:path>
              <a:path w="3642994" h="2383790">
                <a:moveTo>
                  <a:pt x="2601758" y="2225234"/>
                </a:moveTo>
                <a:lnTo>
                  <a:pt x="2343798" y="2225234"/>
                </a:lnTo>
                <a:lnTo>
                  <a:pt x="2390213" y="2221724"/>
                </a:lnTo>
                <a:lnTo>
                  <a:pt x="2429318" y="2204752"/>
                </a:lnTo>
                <a:lnTo>
                  <a:pt x="2461300" y="2175403"/>
                </a:lnTo>
                <a:lnTo>
                  <a:pt x="2486350" y="2134761"/>
                </a:lnTo>
                <a:lnTo>
                  <a:pt x="2506985" y="2090183"/>
                </a:lnTo>
                <a:lnTo>
                  <a:pt x="2527079" y="2045349"/>
                </a:lnTo>
                <a:lnTo>
                  <a:pt x="2546766" y="2000321"/>
                </a:lnTo>
                <a:lnTo>
                  <a:pt x="2566180" y="1955164"/>
                </a:lnTo>
                <a:lnTo>
                  <a:pt x="2604733" y="1864713"/>
                </a:lnTo>
                <a:lnTo>
                  <a:pt x="2624139" y="1819544"/>
                </a:lnTo>
                <a:lnTo>
                  <a:pt x="2643813" y="1774497"/>
                </a:lnTo>
                <a:lnTo>
                  <a:pt x="2663888" y="1729635"/>
                </a:lnTo>
                <a:lnTo>
                  <a:pt x="2693336" y="1680043"/>
                </a:lnTo>
                <a:lnTo>
                  <a:pt x="2732303" y="1637835"/>
                </a:lnTo>
                <a:lnTo>
                  <a:pt x="2745148" y="1634679"/>
                </a:lnTo>
                <a:lnTo>
                  <a:pt x="2764267" y="1637411"/>
                </a:lnTo>
                <a:lnTo>
                  <a:pt x="2807445" y="1674201"/>
                </a:lnTo>
                <a:lnTo>
                  <a:pt x="2819946" y="1719583"/>
                </a:lnTo>
                <a:lnTo>
                  <a:pt x="2817084" y="1739002"/>
                </a:lnTo>
                <a:lnTo>
                  <a:pt x="2798074" y="1785210"/>
                </a:lnTo>
                <a:lnTo>
                  <a:pt x="2760116" y="1877757"/>
                </a:lnTo>
                <a:lnTo>
                  <a:pt x="2740957" y="1923973"/>
                </a:lnTo>
                <a:lnTo>
                  <a:pt x="2721538" y="1970068"/>
                </a:lnTo>
                <a:lnTo>
                  <a:pt x="2701753" y="2015980"/>
                </a:lnTo>
                <a:lnTo>
                  <a:pt x="2681497" y="2061649"/>
                </a:lnTo>
                <a:lnTo>
                  <a:pt x="2660663" y="2107011"/>
                </a:lnTo>
                <a:lnTo>
                  <a:pt x="2639148" y="2152005"/>
                </a:lnTo>
                <a:lnTo>
                  <a:pt x="2616844" y="2196571"/>
                </a:lnTo>
                <a:lnTo>
                  <a:pt x="2601758" y="2225234"/>
                </a:lnTo>
                <a:close/>
              </a:path>
              <a:path w="3642994" h="2383790">
                <a:moveTo>
                  <a:pt x="1650098" y="1389392"/>
                </a:moveTo>
                <a:lnTo>
                  <a:pt x="1609996" y="1385257"/>
                </a:lnTo>
                <a:lnTo>
                  <a:pt x="1571257" y="1366888"/>
                </a:lnTo>
                <a:lnTo>
                  <a:pt x="1536264" y="1336846"/>
                </a:lnTo>
                <a:lnTo>
                  <a:pt x="1504081" y="1298415"/>
                </a:lnTo>
                <a:lnTo>
                  <a:pt x="1477621" y="1255049"/>
                </a:lnTo>
                <a:lnTo>
                  <a:pt x="1459793" y="1210197"/>
                </a:lnTo>
                <a:lnTo>
                  <a:pt x="1453507" y="1167313"/>
                </a:lnTo>
                <a:lnTo>
                  <a:pt x="1454496" y="1115072"/>
                </a:lnTo>
                <a:lnTo>
                  <a:pt x="1456247" y="1062830"/>
                </a:lnTo>
                <a:lnTo>
                  <a:pt x="1458691" y="1010823"/>
                </a:lnTo>
                <a:lnTo>
                  <a:pt x="1461799" y="958358"/>
                </a:lnTo>
                <a:lnTo>
                  <a:pt x="1465479" y="906135"/>
                </a:lnTo>
                <a:lnTo>
                  <a:pt x="1469681" y="853927"/>
                </a:lnTo>
                <a:lnTo>
                  <a:pt x="1474234" y="802975"/>
                </a:lnTo>
                <a:lnTo>
                  <a:pt x="1479411" y="749567"/>
                </a:lnTo>
                <a:lnTo>
                  <a:pt x="1484819" y="697424"/>
                </a:lnTo>
                <a:lnTo>
                  <a:pt x="1490509" y="645309"/>
                </a:lnTo>
                <a:lnTo>
                  <a:pt x="1496420" y="593227"/>
                </a:lnTo>
                <a:lnTo>
                  <a:pt x="1502493" y="541181"/>
                </a:lnTo>
                <a:lnTo>
                  <a:pt x="1508666" y="489176"/>
                </a:lnTo>
                <a:lnTo>
                  <a:pt x="1544091" y="437522"/>
                </a:lnTo>
                <a:lnTo>
                  <a:pt x="1572993" y="413028"/>
                </a:lnTo>
                <a:lnTo>
                  <a:pt x="1600054" y="388313"/>
                </a:lnTo>
                <a:lnTo>
                  <a:pt x="1618009" y="418674"/>
                </a:lnTo>
                <a:lnTo>
                  <a:pt x="1637489" y="449133"/>
                </a:lnTo>
                <a:lnTo>
                  <a:pt x="1652682" y="479315"/>
                </a:lnTo>
                <a:lnTo>
                  <a:pt x="1657777" y="508845"/>
                </a:lnTo>
                <a:lnTo>
                  <a:pt x="1654275" y="559114"/>
                </a:lnTo>
                <a:lnTo>
                  <a:pt x="1650337" y="609354"/>
                </a:lnTo>
                <a:lnTo>
                  <a:pt x="1646031" y="659570"/>
                </a:lnTo>
                <a:lnTo>
                  <a:pt x="1641424" y="709768"/>
                </a:lnTo>
                <a:lnTo>
                  <a:pt x="1636585" y="759951"/>
                </a:lnTo>
                <a:lnTo>
                  <a:pt x="1631583" y="810125"/>
                </a:lnTo>
                <a:lnTo>
                  <a:pt x="1626486" y="860294"/>
                </a:lnTo>
                <a:lnTo>
                  <a:pt x="1621362" y="910464"/>
                </a:lnTo>
                <a:lnTo>
                  <a:pt x="1616279" y="960639"/>
                </a:lnTo>
                <a:lnTo>
                  <a:pt x="1611330" y="1010590"/>
                </a:lnTo>
                <a:lnTo>
                  <a:pt x="1606513" y="1061023"/>
                </a:lnTo>
                <a:lnTo>
                  <a:pt x="1601966" y="1111242"/>
                </a:lnTo>
                <a:lnTo>
                  <a:pt x="1602043" y="1126032"/>
                </a:lnTo>
                <a:lnTo>
                  <a:pt x="1602109" y="1138880"/>
                </a:lnTo>
                <a:lnTo>
                  <a:pt x="1605946" y="1166841"/>
                </a:lnTo>
                <a:lnTo>
                  <a:pt x="1611352" y="1194940"/>
                </a:lnTo>
                <a:lnTo>
                  <a:pt x="1616201" y="1222994"/>
                </a:lnTo>
                <a:lnTo>
                  <a:pt x="1658190" y="1236533"/>
                </a:lnTo>
                <a:lnTo>
                  <a:pt x="1834136" y="1236533"/>
                </a:lnTo>
                <a:lnTo>
                  <a:pt x="1819231" y="1258962"/>
                </a:lnTo>
                <a:lnTo>
                  <a:pt x="1789479" y="1302537"/>
                </a:lnTo>
                <a:lnTo>
                  <a:pt x="1761254" y="1335866"/>
                </a:lnTo>
                <a:lnTo>
                  <a:pt x="1727460" y="1362749"/>
                </a:lnTo>
                <a:lnTo>
                  <a:pt x="1689830" y="1381240"/>
                </a:lnTo>
                <a:lnTo>
                  <a:pt x="1650098" y="1389392"/>
                </a:lnTo>
                <a:close/>
              </a:path>
              <a:path w="3642994" h="2383790">
                <a:moveTo>
                  <a:pt x="1834136" y="1236533"/>
                </a:moveTo>
                <a:lnTo>
                  <a:pt x="1658190" y="1236533"/>
                </a:lnTo>
                <a:lnTo>
                  <a:pt x="1690685" y="1192410"/>
                </a:lnTo>
                <a:lnTo>
                  <a:pt x="1723470" y="1148466"/>
                </a:lnTo>
                <a:lnTo>
                  <a:pt x="1755286" y="1103943"/>
                </a:lnTo>
                <a:lnTo>
                  <a:pt x="1784872" y="1058083"/>
                </a:lnTo>
                <a:lnTo>
                  <a:pt x="1810001" y="1014249"/>
                </a:lnTo>
                <a:lnTo>
                  <a:pt x="1833935" y="969682"/>
                </a:lnTo>
                <a:lnTo>
                  <a:pt x="1857403" y="924846"/>
                </a:lnTo>
                <a:lnTo>
                  <a:pt x="1881138" y="880203"/>
                </a:lnTo>
                <a:lnTo>
                  <a:pt x="1905870" y="836218"/>
                </a:lnTo>
                <a:lnTo>
                  <a:pt x="1932331" y="793352"/>
                </a:lnTo>
                <a:lnTo>
                  <a:pt x="1976620" y="763836"/>
                </a:lnTo>
                <a:lnTo>
                  <a:pt x="2005585" y="753533"/>
                </a:lnTo>
                <a:lnTo>
                  <a:pt x="2033476" y="742519"/>
                </a:lnTo>
                <a:lnTo>
                  <a:pt x="2045489" y="772272"/>
                </a:lnTo>
                <a:lnTo>
                  <a:pt x="2059197" y="802975"/>
                </a:lnTo>
                <a:lnTo>
                  <a:pt x="2068195" y="831045"/>
                </a:lnTo>
                <a:lnTo>
                  <a:pt x="2040179" y="898899"/>
                </a:lnTo>
                <a:lnTo>
                  <a:pt x="2013963" y="944745"/>
                </a:lnTo>
                <a:lnTo>
                  <a:pt x="1987402" y="990412"/>
                </a:lnTo>
                <a:lnTo>
                  <a:pt x="1960467" y="1035868"/>
                </a:lnTo>
                <a:lnTo>
                  <a:pt x="1933132" y="1081085"/>
                </a:lnTo>
                <a:lnTo>
                  <a:pt x="1905368" y="1126032"/>
                </a:lnTo>
                <a:lnTo>
                  <a:pt x="1877149" y="1170680"/>
                </a:lnTo>
                <a:lnTo>
                  <a:pt x="1848445" y="1215000"/>
                </a:lnTo>
                <a:lnTo>
                  <a:pt x="1834136" y="1236533"/>
                </a:lnTo>
                <a:close/>
              </a:path>
              <a:path w="3642994" h="2383790">
                <a:moveTo>
                  <a:pt x="618986" y="2024537"/>
                </a:moveTo>
                <a:lnTo>
                  <a:pt x="578817" y="2017799"/>
                </a:lnTo>
                <a:lnTo>
                  <a:pt x="543345" y="2000939"/>
                </a:lnTo>
                <a:lnTo>
                  <a:pt x="513456" y="1974237"/>
                </a:lnTo>
                <a:lnTo>
                  <a:pt x="490031" y="1937976"/>
                </a:lnTo>
                <a:lnTo>
                  <a:pt x="473954" y="1892438"/>
                </a:lnTo>
                <a:lnTo>
                  <a:pt x="463009" y="1841673"/>
                </a:lnTo>
                <a:lnTo>
                  <a:pt x="454693" y="1790983"/>
                </a:lnTo>
                <a:lnTo>
                  <a:pt x="448966" y="1740390"/>
                </a:lnTo>
                <a:lnTo>
                  <a:pt x="445791" y="1689914"/>
                </a:lnTo>
                <a:lnTo>
                  <a:pt x="445128" y="1639577"/>
                </a:lnTo>
                <a:lnTo>
                  <a:pt x="446939" y="1589399"/>
                </a:lnTo>
                <a:lnTo>
                  <a:pt x="451186" y="1539402"/>
                </a:lnTo>
                <a:lnTo>
                  <a:pt x="457828" y="1489607"/>
                </a:lnTo>
                <a:lnTo>
                  <a:pt x="466829" y="1440035"/>
                </a:lnTo>
                <a:lnTo>
                  <a:pt x="478149" y="1390708"/>
                </a:lnTo>
                <a:lnTo>
                  <a:pt x="491749" y="1341645"/>
                </a:lnTo>
                <a:lnTo>
                  <a:pt x="507591" y="1292869"/>
                </a:lnTo>
                <a:lnTo>
                  <a:pt x="525636" y="1244401"/>
                </a:lnTo>
                <a:lnTo>
                  <a:pt x="574109" y="1191147"/>
                </a:lnTo>
                <a:lnTo>
                  <a:pt x="633845" y="1170117"/>
                </a:lnTo>
                <a:lnTo>
                  <a:pt x="669239" y="1189116"/>
                </a:lnTo>
                <a:lnTo>
                  <a:pt x="682595" y="1219402"/>
                </a:lnTo>
                <a:lnTo>
                  <a:pt x="679654" y="1257830"/>
                </a:lnTo>
                <a:lnTo>
                  <a:pt x="666162" y="1301255"/>
                </a:lnTo>
                <a:lnTo>
                  <a:pt x="648868" y="1351142"/>
                </a:lnTo>
                <a:lnTo>
                  <a:pt x="634355" y="1401339"/>
                </a:lnTo>
                <a:lnTo>
                  <a:pt x="622610" y="1451853"/>
                </a:lnTo>
                <a:lnTo>
                  <a:pt x="613621" y="1502690"/>
                </a:lnTo>
                <a:lnTo>
                  <a:pt x="607375" y="1553856"/>
                </a:lnTo>
                <a:lnTo>
                  <a:pt x="603859" y="1605360"/>
                </a:lnTo>
                <a:lnTo>
                  <a:pt x="603062" y="1657206"/>
                </a:lnTo>
                <a:lnTo>
                  <a:pt x="604970" y="1709403"/>
                </a:lnTo>
                <a:lnTo>
                  <a:pt x="609572" y="1761957"/>
                </a:lnTo>
                <a:lnTo>
                  <a:pt x="616853" y="1814874"/>
                </a:lnTo>
                <a:lnTo>
                  <a:pt x="626803" y="1868162"/>
                </a:lnTo>
                <a:lnTo>
                  <a:pt x="892608" y="1868162"/>
                </a:lnTo>
                <a:lnTo>
                  <a:pt x="875274" y="1890773"/>
                </a:lnTo>
                <a:lnTo>
                  <a:pt x="840173" y="1926247"/>
                </a:lnTo>
                <a:lnTo>
                  <a:pt x="800759" y="1957348"/>
                </a:lnTo>
                <a:lnTo>
                  <a:pt x="757256" y="1984097"/>
                </a:lnTo>
                <a:lnTo>
                  <a:pt x="709889" y="2006515"/>
                </a:lnTo>
                <a:lnTo>
                  <a:pt x="662971" y="2020870"/>
                </a:lnTo>
                <a:lnTo>
                  <a:pt x="618986" y="2024537"/>
                </a:lnTo>
                <a:close/>
              </a:path>
              <a:path w="3642994" h="2383790">
                <a:moveTo>
                  <a:pt x="892608" y="1868162"/>
                </a:moveTo>
                <a:lnTo>
                  <a:pt x="626803" y="1868162"/>
                </a:lnTo>
                <a:lnTo>
                  <a:pt x="677240" y="1851669"/>
                </a:lnTo>
                <a:lnTo>
                  <a:pt x="718833" y="1828119"/>
                </a:lnTo>
                <a:lnTo>
                  <a:pt x="752646" y="1798135"/>
                </a:lnTo>
                <a:lnTo>
                  <a:pt x="779741" y="1762339"/>
                </a:lnTo>
                <a:lnTo>
                  <a:pt x="801182" y="1721354"/>
                </a:lnTo>
                <a:lnTo>
                  <a:pt x="818032" y="1675802"/>
                </a:lnTo>
                <a:lnTo>
                  <a:pt x="833604" y="1625844"/>
                </a:lnTo>
                <a:lnTo>
                  <a:pt x="849309" y="1575883"/>
                </a:lnTo>
                <a:lnTo>
                  <a:pt x="865506" y="1526097"/>
                </a:lnTo>
                <a:lnTo>
                  <a:pt x="882556" y="1476660"/>
                </a:lnTo>
                <a:lnTo>
                  <a:pt x="900819" y="1427748"/>
                </a:lnTo>
                <a:lnTo>
                  <a:pt x="920656" y="1379537"/>
                </a:lnTo>
                <a:lnTo>
                  <a:pt x="963617" y="1324672"/>
                </a:lnTo>
                <a:lnTo>
                  <a:pt x="1013847" y="1300385"/>
                </a:lnTo>
                <a:lnTo>
                  <a:pt x="1050459" y="1317530"/>
                </a:lnTo>
                <a:lnTo>
                  <a:pt x="1069723" y="1346753"/>
                </a:lnTo>
                <a:lnTo>
                  <a:pt x="1073193" y="1385152"/>
                </a:lnTo>
                <a:lnTo>
                  <a:pt x="1062421" y="1429827"/>
                </a:lnTo>
                <a:lnTo>
                  <a:pt x="1045758" y="1476342"/>
                </a:lnTo>
                <a:lnTo>
                  <a:pt x="1029904" y="1523155"/>
                </a:lnTo>
                <a:lnTo>
                  <a:pt x="1014565" y="1570158"/>
                </a:lnTo>
                <a:lnTo>
                  <a:pt x="999445" y="1617244"/>
                </a:lnTo>
                <a:lnTo>
                  <a:pt x="984250" y="1664303"/>
                </a:lnTo>
                <a:lnTo>
                  <a:pt x="968683" y="1711228"/>
                </a:lnTo>
                <a:lnTo>
                  <a:pt x="952452" y="1757910"/>
                </a:lnTo>
                <a:lnTo>
                  <a:pt x="931637" y="1806625"/>
                </a:lnTo>
                <a:lnTo>
                  <a:pt x="905836" y="1850906"/>
                </a:lnTo>
                <a:lnTo>
                  <a:pt x="892608" y="1868162"/>
                </a:lnTo>
                <a:close/>
              </a:path>
              <a:path w="3642994" h="2383790">
                <a:moveTo>
                  <a:pt x="3313237" y="1321140"/>
                </a:moveTo>
                <a:lnTo>
                  <a:pt x="3076077" y="1321140"/>
                </a:lnTo>
                <a:lnTo>
                  <a:pt x="3110045" y="1306153"/>
                </a:lnTo>
                <a:lnTo>
                  <a:pt x="3145246" y="1291999"/>
                </a:lnTo>
                <a:lnTo>
                  <a:pt x="3176929" y="1275453"/>
                </a:lnTo>
                <a:lnTo>
                  <a:pt x="3229163" y="1210239"/>
                </a:lnTo>
                <a:lnTo>
                  <a:pt x="3257441" y="1166823"/>
                </a:lnTo>
                <a:lnTo>
                  <a:pt x="3285262" y="1123096"/>
                </a:lnTo>
                <a:lnTo>
                  <a:pt x="3312706" y="1079113"/>
                </a:lnTo>
                <a:lnTo>
                  <a:pt x="3339854" y="1034929"/>
                </a:lnTo>
                <a:lnTo>
                  <a:pt x="3366786" y="990600"/>
                </a:lnTo>
                <a:lnTo>
                  <a:pt x="3426096" y="892148"/>
                </a:lnTo>
                <a:lnTo>
                  <a:pt x="3473966" y="812934"/>
                </a:lnTo>
                <a:lnTo>
                  <a:pt x="3483791" y="793099"/>
                </a:lnTo>
                <a:lnTo>
                  <a:pt x="3492399" y="772231"/>
                </a:lnTo>
                <a:lnTo>
                  <a:pt x="3502087" y="753029"/>
                </a:lnTo>
                <a:lnTo>
                  <a:pt x="3515151" y="738194"/>
                </a:lnTo>
                <a:lnTo>
                  <a:pt x="3537590" y="724363"/>
                </a:lnTo>
                <a:lnTo>
                  <a:pt x="3563925" y="712956"/>
                </a:lnTo>
                <a:lnTo>
                  <a:pt x="3588084" y="707149"/>
                </a:lnTo>
                <a:lnTo>
                  <a:pt x="3603995" y="710115"/>
                </a:lnTo>
                <a:lnTo>
                  <a:pt x="3621196" y="730817"/>
                </a:lnTo>
                <a:lnTo>
                  <a:pt x="3635231" y="758077"/>
                </a:lnTo>
                <a:lnTo>
                  <a:pt x="3642657" y="785154"/>
                </a:lnTo>
                <a:lnTo>
                  <a:pt x="3640029" y="805306"/>
                </a:lnTo>
                <a:lnTo>
                  <a:pt x="3587202" y="891957"/>
                </a:lnTo>
                <a:lnTo>
                  <a:pt x="3560629" y="935198"/>
                </a:lnTo>
                <a:lnTo>
                  <a:pt x="3533932" y="978366"/>
                </a:lnTo>
                <a:lnTo>
                  <a:pt x="3507097" y="1021450"/>
                </a:lnTo>
                <a:lnTo>
                  <a:pt x="3480108" y="1064439"/>
                </a:lnTo>
                <a:lnTo>
                  <a:pt x="3452954" y="1107322"/>
                </a:lnTo>
                <a:lnTo>
                  <a:pt x="3425618" y="1150086"/>
                </a:lnTo>
                <a:lnTo>
                  <a:pt x="3398088" y="1192721"/>
                </a:lnTo>
                <a:lnTo>
                  <a:pt x="3370349" y="1235215"/>
                </a:lnTo>
                <a:lnTo>
                  <a:pt x="3342388" y="1277557"/>
                </a:lnTo>
                <a:lnTo>
                  <a:pt x="3313237" y="1321140"/>
                </a:lnTo>
                <a:close/>
              </a:path>
              <a:path w="3642994" h="2383790">
                <a:moveTo>
                  <a:pt x="3085079" y="1486224"/>
                </a:moveTo>
                <a:lnTo>
                  <a:pt x="3033285" y="1475315"/>
                </a:lnTo>
                <a:lnTo>
                  <a:pt x="2990292" y="1455130"/>
                </a:lnTo>
                <a:lnTo>
                  <a:pt x="2954858" y="1427735"/>
                </a:lnTo>
                <a:lnTo>
                  <a:pt x="2926636" y="1394163"/>
                </a:lnTo>
                <a:lnTo>
                  <a:pt x="2905277" y="1355448"/>
                </a:lnTo>
                <a:lnTo>
                  <a:pt x="2890436" y="1312622"/>
                </a:lnTo>
                <a:lnTo>
                  <a:pt x="2881762" y="1266721"/>
                </a:lnTo>
                <a:lnTo>
                  <a:pt x="2877654" y="1210239"/>
                </a:lnTo>
                <a:lnTo>
                  <a:pt x="2877535" y="1150086"/>
                </a:lnTo>
                <a:lnTo>
                  <a:pt x="2878948" y="1096156"/>
                </a:lnTo>
                <a:lnTo>
                  <a:pt x="2879826" y="1045471"/>
                </a:lnTo>
                <a:lnTo>
                  <a:pt x="2879937" y="1039045"/>
                </a:lnTo>
                <a:lnTo>
                  <a:pt x="2881002" y="1039045"/>
                </a:lnTo>
                <a:lnTo>
                  <a:pt x="2879993" y="995809"/>
                </a:lnTo>
                <a:lnTo>
                  <a:pt x="2879872" y="990600"/>
                </a:lnTo>
                <a:lnTo>
                  <a:pt x="2878414" y="946181"/>
                </a:lnTo>
                <a:lnTo>
                  <a:pt x="2878312" y="935198"/>
                </a:lnTo>
                <a:lnTo>
                  <a:pt x="2878807" y="896641"/>
                </a:lnTo>
                <a:lnTo>
                  <a:pt x="2884457" y="844382"/>
                </a:lnTo>
                <a:lnTo>
                  <a:pt x="2914185" y="798099"/>
                </a:lnTo>
                <a:lnTo>
                  <a:pt x="2936935" y="776464"/>
                </a:lnTo>
                <a:lnTo>
                  <a:pt x="2958502" y="754602"/>
                </a:lnTo>
                <a:lnTo>
                  <a:pt x="2979672" y="777510"/>
                </a:lnTo>
                <a:lnTo>
                  <a:pt x="3002307" y="800310"/>
                </a:lnTo>
                <a:lnTo>
                  <a:pt x="3020741" y="823407"/>
                </a:lnTo>
                <a:lnTo>
                  <a:pt x="3029308" y="847207"/>
                </a:lnTo>
                <a:lnTo>
                  <a:pt x="3031827" y="896641"/>
                </a:lnTo>
                <a:lnTo>
                  <a:pt x="3032519" y="935198"/>
                </a:lnTo>
                <a:lnTo>
                  <a:pt x="3032562" y="995809"/>
                </a:lnTo>
                <a:lnTo>
                  <a:pt x="3032081" y="1034929"/>
                </a:lnTo>
                <a:lnTo>
                  <a:pt x="3032030" y="1039045"/>
                </a:lnTo>
                <a:lnTo>
                  <a:pt x="3031951" y="1045471"/>
                </a:lnTo>
                <a:lnTo>
                  <a:pt x="3031469" y="1095135"/>
                </a:lnTo>
                <a:lnTo>
                  <a:pt x="3031527" y="1107322"/>
                </a:lnTo>
                <a:lnTo>
                  <a:pt x="3031602" y="1123096"/>
                </a:lnTo>
                <a:lnTo>
                  <a:pt x="3033192" y="1192721"/>
                </a:lnTo>
                <a:lnTo>
                  <a:pt x="3049818" y="1257970"/>
                </a:lnTo>
                <a:lnTo>
                  <a:pt x="3063357" y="1289538"/>
                </a:lnTo>
                <a:lnTo>
                  <a:pt x="3076077" y="1321140"/>
                </a:lnTo>
                <a:lnTo>
                  <a:pt x="3313237" y="1321140"/>
                </a:lnTo>
                <a:lnTo>
                  <a:pt x="3285741" y="1361737"/>
                </a:lnTo>
                <a:lnTo>
                  <a:pt x="3257027" y="1403552"/>
                </a:lnTo>
                <a:lnTo>
                  <a:pt x="3223113" y="1441318"/>
                </a:lnTo>
                <a:lnTo>
                  <a:pt x="3181888" y="1468301"/>
                </a:lnTo>
                <a:lnTo>
                  <a:pt x="3135245" y="1483578"/>
                </a:lnTo>
                <a:lnTo>
                  <a:pt x="3085079" y="1486224"/>
                </a:lnTo>
                <a:close/>
              </a:path>
              <a:path w="3642994" h="2383790">
                <a:moveTo>
                  <a:pt x="232457" y="821387"/>
                </a:moveTo>
                <a:lnTo>
                  <a:pt x="192984" y="818813"/>
                </a:lnTo>
                <a:lnTo>
                  <a:pt x="155202" y="807734"/>
                </a:lnTo>
                <a:lnTo>
                  <a:pt x="120071" y="788286"/>
                </a:lnTo>
                <a:lnTo>
                  <a:pt x="88548" y="760604"/>
                </a:lnTo>
                <a:lnTo>
                  <a:pt x="61592" y="724823"/>
                </a:lnTo>
                <a:lnTo>
                  <a:pt x="40162" y="681079"/>
                </a:lnTo>
                <a:lnTo>
                  <a:pt x="28316" y="642511"/>
                </a:lnTo>
                <a:lnTo>
                  <a:pt x="20260" y="600983"/>
                </a:lnTo>
                <a:lnTo>
                  <a:pt x="14112" y="555719"/>
                </a:lnTo>
                <a:lnTo>
                  <a:pt x="7986" y="505944"/>
                </a:lnTo>
                <a:lnTo>
                  <a:pt x="0" y="450883"/>
                </a:lnTo>
                <a:lnTo>
                  <a:pt x="10738" y="405716"/>
                </a:lnTo>
                <a:lnTo>
                  <a:pt x="21652" y="357960"/>
                </a:lnTo>
                <a:lnTo>
                  <a:pt x="33088" y="308179"/>
                </a:lnTo>
                <a:lnTo>
                  <a:pt x="45395" y="256934"/>
                </a:lnTo>
                <a:lnTo>
                  <a:pt x="58920" y="204792"/>
                </a:lnTo>
                <a:lnTo>
                  <a:pt x="74012" y="152315"/>
                </a:lnTo>
                <a:lnTo>
                  <a:pt x="91018" y="100068"/>
                </a:lnTo>
                <a:lnTo>
                  <a:pt x="141960" y="41149"/>
                </a:lnTo>
                <a:lnTo>
                  <a:pt x="176769" y="21284"/>
                </a:lnTo>
                <a:lnTo>
                  <a:pt x="205551" y="17112"/>
                </a:lnTo>
                <a:lnTo>
                  <a:pt x="243338" y="38476"/>
                </a:lnTo>
                <a:lnTo>
                  <a:pt x="253453" y="71119"/>
                </a:lnTo>
                <a:lnTo>
                  <a:pt x="246850" y="111635"/>
                </a:lnTo>
                <a:lnTo>
                  <a:pt x="234478" y="156617"/>
                </a:lnTo>
                <a:lnTo>
                  <a:pt x="222865" y="206109"/>
                </a:lnTo>
                <a:lnTo>
                  <a:pt x="212729" y="256005"/>
                </a:lnTo>
                <a:lnTo>
                  <a:pt x="203880" y="306231"/>
                </a:lnTo>
                <a:lnTo>
                  <a:pt x="196132" y="356713"/>
                </a:lnTo>
                <a:lnTo>
                  <a:pt x="189299" y="407379"/>
                </a:lnTo>
                <a:lnTo>
                  <a:pt x="183191" y="458155"/>
                </a:lnTo>
                <a:lnTo>
                  <a:pt x="177624" y="508968"/>
                </a:lnTo>
                <a:lnTo>
                  <a:pt x="172408" y="559744"/>
                </a:lnTo>
                <a:lnTo>
                  <a:pt x="176004" y="583849"/>
                </a:lnTo>
                <a:lnTo>
                  <a:pt x="188216" y="608822"/>
                </a:lnTo>
                <a:lnTo>
                  <a:pt x="204092" y="634163"/>
                </a:lnTo>
                <a:lnTo>
                  <a:pt x="218678" y="659368"/>
                </a:lnTo>
                <a:lnTo>
                  <a:pt x="453170" y="659368"/>
                </a:lnTo>
                <a:lnTo>
                  <a:pt x="448719" y="667373"/>
                </a:lnTo>
                <a:lnTo>
                  <a:pt x="409816" y="719784"/>
                </a:lnTo>
                <a:lnTo>
                  <a:pt x="351436" y="776729"/>
                </a:lnTo>
                <a:lnTo>
                  <a:pt x="312641" y="800481"/>
                </a:lnTo>
                <a:lnTo>
                  <a:pt x="272662" y="815322"/>
                </a:lnTo>
                <a:lnTo>
                  <a:pt x="232457" y="821387"/>
                </a:lnTo>
                <a:close/>
              </a:path>
              <a:path w="3642994" h="2383790">
                <a:moveTo>
                  <a:pt x="453170" y="659368"/>
                </a:moveTo>
                <a:lnTo>
                  <a:pt x="218678" y="659368"/>
                </a:lnTo>
                <a:lnTo>
                  <a:pt x="245348" y="643169"/>
                </a:lnTo>
                <a:lnTo>
                  <a:pt x="273054" y="627537"/>
                </a:lnTo>
                <a:lnTo>
                  <a:pt x="297760" y="610288"/>
                </a:lnTo>
                <a:lnTo>
                  <a:pt x="339500" y="542683"/>
                </a:lnTo>
                <a:lnTo>
                  <a:pt x="362220" y="495394"/>
                </a:lnTo>
                <a:lnTo>
                  <a:pt x="384176" y="447692"/>
                </a:lnTo>
                <a:lnTo>
                  <a:pt x="405951" y="399900"/>
                </a:lnTo>
                <a:lnTo>
                  <a:pt x="428128" y="352342"/>
                </a:lnTo>
                <a:lnTo>
                  <a:pt x="451290" y="305341"/>
                </a:lnTo>
                <a:lnTo>
                  <a:pt x="476019" y="259219"/>
                </a:lnTo>
                <a:lnTo>
                  <a:pt x="530319" y="202702"/>
                </a:lnTo>
                <a:lnTo>
                  <a:pt x="588922" y="181197"/>
                </a:lnTo>
                <a:lnTo>
                  <a:pt x="627463" y="206299"/>
                </a:lnTo>
                <a:lnTo>
                  <a:pt x="636890" y="241004"/>
                </a:lnTo>
                <a:lnTo>
                  <a:pt x="627153" y="281425"/>
                </a:lnTo>
                <a:lnTo>
                  <a:pt x="608200" y="323679"/>
                </a:lnTo>
                <a:lnTo>
                  <a:pt x="587043" y="368464"/>
                </a:lnTo>
                <a:lnTo>
                  <a:pt x="566525" y="413561"/>
                </a:lnTo>
                <a:lnTo>
                  <a:pt x="546383" y="458843"/>
                </a:lnTo>
                <a:lnTo>
                  <a:pt x="526356" y="504181"/>
                </a:lnTo>
                <a:lnTo>
                  <a:pt x="506182" y="549449"/>
                </a:lnTo>
                <a:lnTo>
                  <a:pt x="485600" y="594520"/>
                </a:lnTo>
                <a:lnTo>
                  <a:pt x="464348" y="639265"/>
                </a:lnTo>
                <a:lnTo>
                  <a:pt x="453170" y="659368"/>
                </a:lnTo>
                <a:close/>
              </a:path>
              <a:path w="3642994" h="2383790">
                <a:moveTo>
                  <a:pt x="1216385" y="161646"/>
                </a:moveTo>
                <a:lnTo>
                  <a:pt x="1175433" y="159029"/>
                </a:lnTo>
                <a:lnTo>
                  <a:pt x="1138143" y="136315"/>
                </a:lnTo>
                <a:lnTo>
                  <a:pt x="1102255" y="103488"/>
                </a:lnTo>
                <a:lnTo>
                  <a:pt x="1071503" y="64388"/>
                </a:lnTo>
                <a:lnTo>
                  <a:pt x="1049620" y="22856"/>
                </a:lnTo>
                <a:lnTo>
                  <a:pt x="1044334" y="0"/>
                </a:lnTo>
                <a:lnTo>
                  <a:pt x="1192580" y="0"/>
                </a:lnTo>
                <a:lnTo>
                  <a:pt x="1194297" y="19438"/>
                </a:lnTo>
                <a:lnTo>
                  <a:pt x="1395931" y="19438"/>
                </a:lnTo>
                <a:lnTo>
                  <a:pt x="1383425" y="38971"/>
                </a:lnTo>
                <a:lnTo>
                  <a:pt x="1354166" y="82377"/>
                </a:lnTo>
                <a:lnTo>
                  <a:pt x="1318176" y="117132"/>
                </a:lnTo>
                <a:lnTo>
                  <a:pt x="1268108" y="145617"/>
                </a:lnTo>
                <a:lnTo>
                  <a:pt x="1216385" y="161646"/>
                </a:lnTo>
                <a:close/>
              </a:path>
              <a:path w="3642994" h="2383790">
                <a:moveTo>
                  <a:pt x="1395931" y="19438"/>
                </a:moveTo>
                <a:lnTo>
                  <a:pt x="1194297" y="19438"/>
                </a:lnTo>
                <a:lnTo>
                  <a:pt x="1220666" y="0"/>
                </a:lnTo>
                <a:lnTo>
                  <a:pt x="1408376" y="0"/>
                </a:lnTo>
                <a:lnTo>
                  <a:pt x="1395931" y="19438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16000" y="718691"/>
            <a:ext cx="13301344" cy="1683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850" spc="-409" dirty="0"/>
              <a:t>Desenho</a:t>
            </a:r>
            <a:r>
              <a:rPr sz="10850" spc="1000" dirty="0"/>
              <a:t> </a:t>
            </a:r>
            <a:r>
              <a:rPr sz="10850" spc="-509" dirty="0"/>
              <a:t>do</a:t>
            </a:r>
            <a:r>
              <a:rPr sz="10850" spc="1000" dirty="0"/>
              <a:t> </a:t>
            </a:r>
            <a:r>
              <a:rPr sz="10850" spc="-580" dirty="0"/>
              <a:t>espetáculo</a:t>
            </a:r>
            <a:endParaRPr sz="10850"/>
          </a:p>
        </p:txBody>
      </p:sp>
      <p:sp>
        <p:nvSpPr>
          <p:cNvPr id="6" name="object 6"/>
          <p:cNvSpPr txBox="1"/>
          <p:nvPr/>
        </p:nvSpPr>
        <p:spPr>
          <a:xfrm>
            <a:off x="1106542" y="2152540"/>
            <a:ext cx="16903700" cy="68480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12775">
              <a:lnSpc>
                <a:spcPts val="7920"/>
              </a:lnSpc>
            </a:pPr>
            <a:endParaRPr lang="pt-BR" sz="7300" spc="-33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612775">
              <a:lnSpc>
                <a:spcPts val="7920"/>
              </a:lnSpc>
            </a:pPr>
            <a:r>
              <a:rPr sz="7300" spc="-330" dirty="0">
                <a:solidFill>
                  <a:srgbClr val="FFFFFF"/>
                </a:solidFill>
                <a:latin typeface="Trebuchet MS"/>
                <a:cs typeface="Trebuchet MS"/>
              </a:rPr>
              <a:t>Boogie</a:t>
            </a:r>
            <a:r>
              <a:rPr sz="7300" spc="6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7300" spc="-10" dirty="0">
                <a:solidFill>
                  <a:srgbClr val="FFFFFF"/>
                </a:solidFill>
                <a:latin typeface="Trebuchet MS"/>
                <a:cs typeface="Trebuchet MS"/>
              </a:rPr>
              <a:t>Woogie</a:t>
            </a:r>
            <a:endParaRPr sz="7300" dirty="0">
              <a:latin typeface="Trebuchet MS"/>
              <a:cs typeface="Trebuchet MS"/>
            </a:endParaRPr>
          </a:p>
          <a:p>
            <a:pPr marL="612775" marR="287020" algn="just">
              <a:lnSpc>
                <a:spcPts val="4280"/>
              </a:lnSpc>
              <a:spcBef>
                <a:spcPts val="15"/>
              </a:spcBef>
            </a:pPr>
            <a:r>
              <a:rPr sz="3100" spc="185" dirty="0">
                <a:solidFill>
                  <a:srgbClr val="FEFEFE"/>
                </a:solidFill>
                <a:latin typeface="Tahoma"/>
                <a:cs typeface="Tahoma"/>
              </a:rPr>
              <a:t>A</a:t>
            </a:r>
            <a:r>
              <a:rPr sz="3100" spc="-13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135" dirty="0">
                <a:solidFill>
                  <a:srgbClr val="FEFEFE"/>
                </a:solidFill>
                <a:latin typeface="Tahoma"/>
                <a:cs typeface="Tahoma"/>
              </a:rPr>
              <a:t>dança</a:t>
            </a:r>
            <a:r>
              <a:rPr sz="3100" spc="-12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145" dirty="0">
                <a:solidFill>
                  <a:srgbClr val="FEFEFE"/>
                </a:solidFill>
                <a:latin typeface="Tahoma"/>
                <a:cs typeface="Tahoma"/>
              </a:rPr>
              <a:t>boogie-</a:t>
            </a:r>
            <a:r>
              <a:rPr sz="3100" spc="65" dirty="0">
                <a:solidFill>
                  <a:srgbClr val="FEFEFE"/>
                </a:solidFill>
                <a:latin typeface="Tahoma"/>
                <a:cs typeface="Tahoma"/>
              </a:rPr>
              <a:t>woogie</a:t>
            </a:r>
            <a:r>
              <a:rPr sz="3100" spc="-12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110" dirty="0">
                <a:solidFill>
                  <a:srgbClr val="FEFEFE"/>
                </a:solidFill>
                <a:latin typeface="Tahoma"/>
                <a:cs typeface="Tahoma"/>
              </a:rPr>
              <a:t>é</a:t>
            </a:r>
            <a:r>
              <a:rPr sz="3100" spc="-12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75" dirty="0">
                <a:solidFill>
                  <a:srgbClr val="FEFEFE"/>
                </a:solidFill>
                <a:latin typeface="Tahoma"/>
                <a:cs typeface="Tahoma"/>
              </a:rPr>
              <a:t>uma</a:t>
            </a:r>
            <a:r>
              <a:rPr sz="3100" spc="-12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85" dirty="0">
                <a:solidFill>
                  <a:srgbClr val="FEFEFE"/>
                </a:solidFill>
                <a:latin typeface="Tahoma"/>
                <a:cs typeface="Tahoma"/>
              </a:rPr>
              <a:t>variação</a:t>
            </a:r>
            <a:r>
              <a:rPr sz="3100" spc="-12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80" dirty="0">
                <a:solidFill>
                  <a:srgbClr val="FEFEFE"/>
                </a:solidFill>
                <a:latin typeface="Tahoma"/>
                <a:cs typeface="Tahoma"/>
              </a:rPr>
              <a:t>europeia</a:t>
            </a:r>
            <a:r>
              <a:rPr sz="3100" spc="-13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130" dirty="0">
                <a:solidFill>
                  <a:srgbClr val="FEFEFE"/>
                </a:solidFill>
                <a:latin typeface="Tahoma"/>
                <a:cs typeface="Tahoma"/>
              </a:rPr>
              <a:t>da</a:t>
            </a:r>
            <a:r>
              <a:rPr sz="3100" spc="-12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135" dirty="0" err="1">
                <a:solidFill>
                  <a:srgbClr val="FEFEFE"/>
                </a:solidFill>
                <a:latin typeface="Tahoma"/>
                <a:cs typeface="Tahoma"/>
              </a:rPr>
              <a:t>dança</a:t>
            </a:r>
            <a:r>
              <a:rPr sz="3100" spc="-12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dirty="0">
                <a:solidFill>
                  <a:srgbClr val="FEFEFE"/>
                </a:solidFill>
                <a:latin typeface="Tahoma"/>
                <a:cs typeface="Tahoma"/>
              </a:rPr>
              <a:t>swing</a:t>
            </a:r>
            <a:r>
              <a:rPr lang="pt-BR" sz="3100" spc="-125" dirty="0">
                <a:solidFill>
                  <a:srgbClr val="FEFEFE"/>
                </a:solidFill>
                <a:latin typeface="Tahoma"/>
                <a:cs typeface="Tahoma"/>
              </a:rPr>
              <a:t>,</a:t>
            </a:r>
            <a:r>
              <a:rPr sz="3100" spc="-13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85" dirty="0">
                <a:solidFill>
                  <a:srgbClr val="FEFEFE"/>
                </a:solidFill>
                <a:latin typeface="Tahoma"/>
                <a:cs typeface="Tahoma"/>
              </a:rPr>
              <a:t>frequentemente </a:t>
            </a:r>
            <a:r>
              <a:rPr sz="3100" spc="120" dirty="0">
                <a:solidFill>
                  <a:srgbClr val="FEFEFE"/>
                </a:solidFill>
                <a:latin typeface="Tahoma"/>
                <a:cs typeface="Tahoma"/>
              </a:rPr>
              <a:t>praticada</a:t>
            </a:r>
            <a:r>
              <a:rPr sz="3100" spc="-14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165" dirty="0">
                <a:solidFill>
                  <a:srgbClr val="FEFEFE"/>
                </a:solidFill>
                <a:latin typeface="Tahoma"/>
                <a:cs typeface="Tahoma"/>
              </a:rPr>
              <a:t>de</a:t>
            </a:r>
            <a:r>
              <a:rPr sz="3100" spc="-13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75" dirty="0">
                <a:solidFill>
                  <a:srgbClr val="FEFEFE"/>
                </a:solidFill>
                <a:latin typeface="Tahoma"/>
                <a:cs typeface="Tahoma"/>
              </a:rPr>
              <a:t>forma</a:t>
            </a:r>
            <a:r>
              <a:rPr sz="3100" spc="-13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125" dirty="0">
                <a:solidFill>
                  <a:srgbClr val="FEFEFE"/>
                </a:solidFill>
                <a:latin typeface="Tahoma"/>
                <a:cs typeface="Tahoma"/>
              </a:rPr>
              <a:t>competitiva</a:t>
            </a:r>
            <a:r>
              <a:rPr sz="3100" spc="-13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-395" dirty="0">
                <a:solidFill>
                  <a:srgbClr val="FEFEFE"/>
                </a:solidFill>
                <a:latin typeface="Tahoma"/>
                <a:cs typeface="Tahoma"/>
              </a:rPr>
              <a:t>,</a:t>
            </a:r>
            <a:r>
              <a:rPr sz="3100" spc="-13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90" dirty="0">
                <a:solidFill>
                  <a:srgbClr val="FEFEFE"/>
                </a:solidFill>
                <a:latin typeface="Tahoma"/>
                <a:cs typeface="Tahoma"/>
              </a:rPr>
              <a:t>desenvolvida</a:t>
            </a:r>
            <a:r>
              <a:rPr sz="3100" spc="-13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dirty="0">
                <a:solidFill>
                  <a:srgbClr val="FEFEFE"/>
                </a:solidFill>
                <a:latin typeface="Tahoma"/>
                <a:cs typeface="Tahoma"/>
              </a:rPr>
              <a:t>na</a:t>
            </a:r>
            <a:r>
              <a:rPr sz="3100" spc="-13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160" dirty="0">
                <a:solidFill>
                  <a:srgbClr val="FEFEFE"/>
                </a:solidFill>
                <a:latin typeface="Tahoma"/>
                <a:cs typeface="Tahoma"/>
              </a:rPr>
              <a:t>década</a:t>
            </a:r>
            <a:r>
              <a:rPr sz="3100" spc="-13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165" dirty="0">
                <a:solidFill>
                  <a:srgbClr val="FEFEFE"/>
                </a:solidFill>
                <a:latin typeface="Tahoma"/>
                <a:cs typeface="Tahoma"/>
              </a:rPr>
              <a:t>de</a:t>
            </a:r>
            <a:r>
              <a:rPr sz="3100" spc="-13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-40" dirty="0">
                <a:solidFill>
                  <a:srgbClr val="FEFEFE"/>
                </a:solidFill>
                <a:latin typeface="Tahoma"/>
                <a:cs typeface="Tahoma"/>
              </a:rPr>
              <a:t>1940.</a:t>
            </a:r>
            <a:r>
              <a:rPr sz="3100" spc="-13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90" dirty="0">
                <a:solidFill>
                  <a:srgbClr val="FEFEFE"/>
                </a:solidFill>
                <a:latin typeface="Tahoma"/>
                <a:cs typeface="Tahoma"/>
              </a:rPr>
              <a:t>Embora</a:t>
            </a:r>
            <a:r>
              <a:rPr sz="3100" spc="-13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95" dirty="0">
                <a:solidFill>
                  <a:srgbClr val="FEFEFE"/>
                </a:solidFill>
                <a:latin typeface="Tahoma"/>
                <a:cs typeface="Tahoma"/>
              </a:rPr>
              <a:t>seu</a:t>
            </a:r>
            <a:r>
              <a:rPr sz="3100" spc="-13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85" dirty="0">
                <a:solidFill>
                  <a:srgbClr val="FEFEFE"/>
                </a:solidFill>
                <a:latin typeface="Tahoma"/>
                <a:cs typeface="Tahoma"/>
              </a:rPr>
              <a:t>nome derive</a:t>
            </a:r>
            <a:r>
              <a:rPr sz="3100" spc="-14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175" dirty="0">
                <a:solidFill>
                  <a:srgbClr val="FEFEFE"/>
                </a:solidFill>
                <a:latin typeface="Tahoma"/>
                <a:cs typeface="Tahoma"/>
              </a:rPr>
              <a:t>do</a:t>
            </a:r>
            <a:r>
              <a:rPr sz="3100" spc="-13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60" dirty="0">
                <a:solidFill>
                  <a:srgbClr val="FEFEFE"/>
                </a:solidFill>
                <a:latin typeface="Tahoma"/>
                <a:cs typeface="Tahoma"/>
              </a:rPr>
              <a:t>gênero</a:t>
            </a:r>
            <a:r>
              <a:rPr sz="3100" spc="-13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100" dirty="0">
                <a:solidFill>
                  <a:srgbClr val="FEFEFE"/>
                </a:solidFill>
                <a:latin typeface="Tahoma"/>
                <a:cs typeface="Tahoma"/>
              </a:rPr>
              <a:t>musical</a:t>
            </a:r>
            <a:r>
              <a:rPr sz="3100" spc="-14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145" dirty="0">
                <a:solidFill>
                  <a:srgbClr val="FEFEFE"/>
                </a:solidFill>
                <a:latin typeface="Tahoma"/>
                <a:cs typeface="Tahoma"/>
              </a:rPr>
              <a:t>boogie-</a:t>
            </a:r>
            <a:r>
              <a:rPr sz="3100" spc="65" dirty="0">
                <a:solidFill>
                  <a:srgbClr val="FEFEFE"/>
                </a:solidFill>
                <a:latin typeface="Tahoma"/>
                <a:cs typeface="Tahoma"/>
              </a:rPr>
              <a:t>woogie</a:t>
            </a:r>
            <a:r>
              <a:rPr sz="3100" spc="-13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-395" dirty="0">
                <a:solidFill>
                  <a:srgbClr val="FEFEFE"/>
                </a:solidFill>
                <a:latin typeface="Tahoma"/>
                <a:cs typeface="Tahoma"/>
              </a:rPr>
              <a:t>,</a:t>
            </a:r>
            <a:r>
              <a:rPr sz="3100" spc="-13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110" dirty="0">
                <a:solidFill>
                  <a:srgbClr val="FEFEFE"/>
                </a:solidFill>
                <a:latin typeface="Tahoma"/>
                <a:cs typeface="Tahoma"/>
              </a:rPr>
              <a:t>é</a:t>
            </a:r>
            <a:r>
              <a:rPr sz="3100" spc="-13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90" dirty="0">
                <a:solidFill>
                  <a:srgbClr val="FEFEFE"/>
                </a:solidFill>
                <a:latin typeface="Tahoma"/>
                <a:cs typeface="Tahoma"/>
              </a:rPr>
              <a:t>mais</a:t>
            </a:r>
            <a:r>
              <a:rPr sz="3100" spc="-14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95" dirty="0">
                <a:solidFill>
                  <a:srgbClr val="FEFEFE"/>
                </a:solidFill>
                <a:latin typeface="Tahoma"/>
                <a:cs typeface="Tahoma"/>
              </a:rPr>
              <a:t>frequentemente</a:t>
            </a:r>
            <a:r>
              <a:rPr sz="3100" spc="-13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130" dirty="0">
                <a:solidFill>
                  <a:srgbClr val="FEFEFE"/>
                </a:solidFill>
                <a:latin typeface="Tahoma"/>
                <a:cs typeface="Tahoma"/>
              </a:rPr>
              <a:t>dançada</a:t>
            </a:r>
            <a:r>
              <a:rPr sz="3100" spc="-13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204" dirty="0">
                <a:solidFill>
                  <a:srgbClr val="FEFEFE"/>
                </a:solidFill>
                <a:latin typeface="Tahoma"/>
                <a:cs typeface="Tahoma"/>
              </a:rPr>
              <a:t>com</a:t>
            </a:r>
            <a:r>
              <a:rPr sz="3100" spc="-13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110" dirty="0" err="1">
                <a:solidFill>
                  <a:srgbClr val="FEFEFE"/>
                </a:solidFill>
                <a:latin typeface="Tahoma"/>
                <a:cs typeface="Tahoma"/>
              </a:rPr>
              <a:t>música</a:t>
            </a:r>
            <a:r>
              <a:rPr sz="3100" spc="11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114" dirty="0">
                <a:solidFill>
                  <a:srgbClr val="FEFEFE"/>
                </a:solidFill>
                <a:latin typeface="Tahoma"/>
                <a:cs typeface="Tahoma"/>
              </a:rPr>
              <a:t>rock</a:t>
            </a:r>
            <a:r>
              <a:rPr lang="pt-BR" sz="3100" spc="-135" dirty="0">
                <a:solidFill>
                  <a:srgbClr val="FEFEFE"/>
                </a:solidFill>
                <a:latin typeface="Tahoma"/>
                <a:cs typeface="Tahoma"/>
              </a:rPr>
              <a:t>.</a:t>
            </a:r>
            <a:endParaRPr sz="3100" dirty="0">
              <a:latin typeface="Tahoma"/>
              <a:cs typeface="Tahoma"/>
            </a:endParaRPr>
          </a:p>
          <a:p>
            <a:pPr marL="612775">
              <a:lnSpc>
                <a:spcPts val="8505"/>
              </a:lnSpc>
              <a:spcBef>
                <a:spcPts val="395"/>
              </a:spcBef>
            </a:pPr>
            <a:r>
              <a:rPr sz="7300" spc="220" dirty="0">
                <a:solidFill>
                  <a:srgbClr val="FEFEFE"/>
                </a:solidFill>
                <a:latin typeface="Trebuchet MS"/>
                <a:cs typeface="Trebuchet MS"/>
              </a:rPr>
              <a:t>Merengue</a:t>
            </a:r>
            <a:endParaRPr sz="7300" dirty="0">
              <a:latin typeface="Trebuchet MS"/>
              <a:cs typeface="Trebuchet MS"/>
            </a:endParaRPr>
          </a:p>
          <a:p>
            <a:pPr marL="612775" algn="just">
              <a:lnSpc>
                <a:spcPts val="3765"/>
              </a:lnSpc>
            </a:pPr>
            <a:r>
              <a:rPr lang="pt-BR" sz="3350" spc="-150" dirty="0">
                <a:solidFill>
                  <a:srgbClr val="FFFFFF"/>
                </a:solidFill>
                <a:latin typeface="Tahoma"/>
                <a:cs typeface="Tahoma"/>
              </a:rPr>
              <a:t>O </a:t>
            </a:r>
            <a:r>
              <a:rPr lang="pt-BR" sz="3350" spc="90" dirty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3350" spc="90" dirty="0" err="1">
                <a:solidFill>
                  <a:srgbClr val="FFFFFF"/>
                </a:solidFill>
                <a:latin typeface="Tahoma"/>
                <a:cs typeface="Tahoma"/>
              </a:rPr>
              <a:t>erengue</a:t>
            </a:r>
            <a:r>
              <a:rPr sz="335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140" dirty="0">
                <a:solidFill>
                  <a:srgbClr val="FFFFFF"/>
                </a:solidFill>
                <a:latin typeface="Tahoma"/>
                <a:cs typeface="Tahoma"/>
              </a:rPr>
              <a:t>é</a:t>
            </a:r>
            <a:r>
              <a:rPr sz="335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5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335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135" dirty="0" err="1">
                <a:solidFill>
                  <a:srgbClr val="FFFFFF"/>
                </a:solidFill>
                <a:latin typeface="Tahoma"/>
                <a:cs typeface="Tahoma"/>
              </a:rPr>
              <a:t>dança</a:t>
            </a:r>
            <a:r>
              <a:rPr lang="pt-BR" sz="3350" dirty="0">
                <a:latin typeface="Tahoma"/>
                <a:cs typeface="Tahoma"/>
              </a:rPr>
              <a:t> </a:t>
            </a:r>
            <a:r>
              <a:rPr sz="3350" spc="85" dirty="0" err="1">
                <a:solidFill>
                  <a:srgbClr val="FFFFFF"/>
                </a:solidFill>
                <a:latin typeface="Tahoma"/>
                <a:cs typeface="Tahoma"/>
              </a:rPr>
              <a:t>nacional</a:t>
            </a:r>
            <a:r>
              <a:rPr sz="335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140" dirty="0">
                <a:solidFill>
                  <a:srgbClr val="FFFFFF"/>
                </a:solidFill>
                <a:latin typeface="Tahoma"/>
                <a:cs typeface="Tahoma"/>
              </a:rPr>
              <a:t>da</a:t>
            </a:r>
            <a:r>
              <a:rPr sz="335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105" dirty="0">
                <a:solidFill>
                  <a:srgbClr val="FFFFFF"/>
                </a:solidFill>
                <a:latin typeface="Tahoma"/>
                <a:cs typeface="Tahoma"/>
              </a:rPr>
              <a:t>República</a:t>
            </a:r>
            <a:r>
              <a:rPr sz="335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95" dirty="0" err="1">
                <a:solidFill>
                  <a:srgbClr val="FFFFFF"/>
                </a:solidFill>
                <a:latin typeface="Tahoma"/>
                <a:cs typeface="Tahoma"/>
              </a:rPr>
              <a:t>Dominicana</a:t>
            </a:r>
            <a:r>
              <a:rPr sz="335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14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lang="pt-BR" sz="335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110" dirty="0" err="1">
                <a:solidFill>
                  <a:srgbClr val="FFFFFF"/>
                </a:solidFill>
                <a:latin typeface="Tahoma"/>
                <a:cs typeface="Tahoma"/>
              </a:rPr>
              <a:t>importante</a:t>
            </a:r>
            <a:r>
              <a:rPr sz="335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80" dirty="0">
                <a:solidFill>
                  <a:srgbClr val="FFFFFF"/>
                </a:solidFill>
                <a:latin typeface="Tahoma"/>
                <a:cs typeface="Tahoma"/>
              </a:rPr>
              <a:t>para</a:t>
            </a:r>
            <a:r>
              <a:rPr sz="335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5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335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120" dirty="0">
                <a:solidFill>
                  <a:srgbClr val="FFFFFF"/>
                </a:solidFill>
                <a:latin typeface="Tahoma"/>
                <a:cs typeface="Tahoma"/>
              </a:rPr>
              <a:t>identidade </a:t>
            </a:r>
            <a:r>
              <a:rPr sz="3350" spc="85" dirty="0">
                <a:solidFill>
                  <a:srgbClr val="FFFFFF"/>
                </a:solidFill>
                <a:latin typeface="Tahoma"/>
                <a:cs typeface="Tahoma"/>
              </a:rPr>
              <a:t>nacional</a:t>
            </a:r>
            <a:r>
              <a:rPr sz="335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95" dirty="0">
                <a:solidFill>
                  <a:srgbClr val="FFFFFF"/>
                </a:solidFill>
                <a:latin typeface="Tahoma"/>
                <a:cs typeface="Tahoma"/>
              </a:rPr>
              <a:t>no</a:t>
            </a:r>
            <a:r>
              <a:rPr sz="335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dirty="0">
                <a:solidFill>
                  <a:srgbClr val="FFFFFF"/>
                </a:solidFill>
                <a:latin typeface="Tahoma"/>
                <a:cs typeface="Tahoma"/>
              </a:rPr>
              <a:t>país,</a:t>
            </a:r>
            <a:r>
              <a:rPr sz="335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5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335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145" dirty="0">
                <a:solidFill>
                  <a:srgbClr val="FFFFFF"/>
                </a:solidFill>
                <a:latin typeface="Tahoma"/>
                <a:cs typeface="Tahoma"/>
              </a:rPr>
              <a:t>dança</a:t>
            </a:r>
            <a:r>
              <a:rPr sz="335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150" dirty="0">
                <a:solidFill>
                  <a:srgbClr val="FFFFFF"/>
                </a:solidFill>
                <a:latin typeface="Tahoma"/>
                <a:cs typeface="Tahoma"/>
              </a:rPr>
              <a:t>se</a:t>
            </a:r>
            <a:r>
              <a:rPr sz="335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55" dirty="0">
                <a:solidFill>
                  <a:srgbClr val="FFFFFF"/>
                </a:solidFill>
                <a:latin typeface="Tahoma"/>
                <a:cs typeface="Tahoma"/>
              </a:rPr>
              <a:t>originou</a:t>
            </a:r>
            <a:r>
              <a:rPr sz="335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200" dirty="0">
                <a:solidFill>
                  <a:srgbClr val="FFFFFF"/>
                </a:solidFill>
                <a:latin typeface="Tahoma"/>
                <a:cs typeface="Tahoma"/>
              </a:rPr>
              <a:t>como</a:t>
            </a:r>
            <a:r>
              <a:rPr sz="335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85" dirty="0">
                <a:solidFill>
                  <a:srgbClr val="FFFFFF"/>
                </a:solidFill>
                <a:latin typeface="Tahoma"/>
                <a:cs typeface="Tahoma"/>
              </a:rPr>
              <a:t>uma</a:t>
            </a:r>
            <a:r>
              <a:rPr sz="335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145" dirty="0">
                <a:solidFill>
                  <a:srgbClr val="FFFFFF"/>
                </a:solidFill>
                <a:latin typeface="Tahoma"/>
                <a:cs typeface="Tahoma"/>
              </a:rPr>
              <a:t>dança</a:t>
            </a:r>
            <a:r>
              <a:rPr sz="335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dirty="0">
                <a:solidFill>
                  <a:srgbClr val="FFFFFF"/>
                </a:solidFill>
                <a:latin typeface="Tahoma"/>
                <a:cs typeface="Tahoma"/>
              </a:rPr>
              <a:t>rural</a:t>
            </a:r>
            <a:r>
              <a:rPr sz="335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14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335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100" dirty="0">
                <a:solidFill>
                  <a:srgbClr val="FFFFFF"/>
                </a:solidFill>
                <a:latin typeface="Tahoma"/>
                <a:cs typeface="Tahoma"/>
              </a:rPr>
              <a:t>mais</a:t>
            </a:r>
            <a:r>
              <a:rPr sz="335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114" dirty="0">
                <a:solidFill>
                  <a:srgbClr val="FFFFFF"/>
                </a:solidFill>
                <a:latin typeface="Tahoma"/>
                <a:cs typeface="Tahoma"/>
              </a:rPr>
              <a:t>tarde</a:t>
            </a:r>
            <a:r>
              <a:rPr sz="335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150" dirty="0">
                <a:solidFill>
                  <a:srgbClr val="FFFFFF"/>
                </a:solidFill>
                <a:latin typeface="Tahoma"/>
                <a:cs typeface="Tahoma"/>
              </a:rPr>
              <a:t>se</a:t>
            </a:r>
            <a:r>
              <a:rPr sz="335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80" dirty="0">
                <a:solidFill>
                  <a:srgbClr val="FFFFFF"/>
                </a:solidFill>
                <a:latin typeface="Tahoma"/>
                <a:cs typeface="Tahoma"/>
              </a:rPr>
              <a:t>tornou </a:t>
            </a:r>
            <a:r>
              <a:rPr sz="3350" spc="85" dirty="0">
                <a:solidFill>
                  <a:srgbClr val="FFFFFF"/>
                </a:solidFill>
                <a:latin typeface="Tahoma"/>
                <a:cs typeface="Tahoma"/>
              </a:rPr>
              <a:t>uma</a:t>
            </a:r>
            <a:r>
              <a:rPr sz="335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145" dirty="0">
                <a:solidFill>
                  <a:srgbClr val="FFFFFF"/>
                </a:solidFill>
                <a:latin typeface="Tahoma"/>
                <a:cs typeface="Tahoma"/>
              </a:rPr>
              <a:t>dança</a:t>
            </a:r>
            <a:r>
              <a:rPr sz="335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185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335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-10" dirty="0">
                <a:solidFill>
                  <a:srgbClr val="FFFFFF"/>
                </a:solidFill>
                <a:latin typeface="Tahoma"/>
                <a:cs typeface="Tahoma"/>
              </a:rPr>
              <a:t>salão.</a:t>
            </a:r>
            <a:endParaRPr sz="335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87" y="8854210"/>
            <a:ext cx="5989955" cy="1433195"/>
          </a:xfrm>
          <a:custGeom>
            <a:avLst/>
            <a:gdLst/>
            <a:ahLst/>
            <a:cxnLst/>
            <a:rect l="l" t="t" r="r" b="b"/>
            <a:pathLst>
              <a:path w="5989955" h="1433195">
                <a:moveTo>
                  <a:pt x="3724126" y="1269088"/>
                </a:moveTo>
                <a:lnTo>
                  <a:pt x="3173971" y="1095271"/>
                </a:lnTo>
                <a:lnTo>
                  <a:pt x="3324925" y="1063051"/>
                </a:lnTo>
                <a:lnTo>
                  <a:pt x="3375918" y="1052525"/>
                </a:lnTo>
                <a:lnTo>
                  <a:pt x="3636549" y="1001681"/>
                </a:lnTo>
                <a:lnTo>
                  <a:pt x="3653921" y="1007169"/>
                </a:lnTo>
                <a:lnTo>
                  <a:pt x="3676236" y="1000901"/>
                </a:lnTo>
                <a:lnTo>
                  <a:pt x="3713631" y="1012715"/>
                </a:lnTo>
                <a:lnTo>
                  <a:pt x="3819148" y="1006096"/>
                </a:lnTo>
                <a:lnTo>
                  <a:pt x="3853047" y="1003487"/>
                </a:lnTo>
                <a:lnTo>
                  <a:pt x="3988396" y="1006293"/>
                </a:lnTo>
                <a:lnTo>
                  <a:pt x="4030808" y="1019693"/>
                </a:lnTo>
                <a:lnTo>
                  <a:pt x="4184319" y="1028237"/>
                </a:lnTo>
                <a:lnTo>
                  <a:pt x="4238925" y="1018852"/>
                </a:lnTo>
                <a:lnTo>
                  <a:pt x="4535526" y="1032648"/>
                </a:lnTo>
                <a:lnTo>
                  <a:pt x="4657640" y="1031272"/>
                </a:lnTo>
                <a:lnTo>
                  <a:pt x="4694844" y="1043026"/>
                </a:lnTo>
                <a:lnTo>
                  <a:pt x="4842243" y="1049639"/>
                </a:lnTo>
                <a:lnTo>
                  <a:pt x="5956203" y="1401585"/>
                </a:lnTo>
                <a:lnTo>
                  <a:pt x="5989505" y="1425425"/>
                </a:lnTo>
                <a:lnTo>
                  <a:pt x="5211566" y="1432699"/>
                </a:lnTo>
                <a:lnTo>
                  <a:pt x="4809048" y="1305527"/>
                </a:lnTo>
                <a:lnTo>
                  <a:pt x="4601203" y="1293136"/>
                </a:lnTo>
                <a:lnTo>
                  <a:pt x="4563423" y="1294518"/>
                </a:lnTo>
                <a:lnTo>
                  <a:pt x="4524281" y="1295470"/>
                </a:lnTo>
                <a:lnTo>
                  <a:pt x="4488524" y="1284173"/>
                </a:lnTo>
                <a:lnTo>
                  <a:pt x="4449420" y="1285137"/>
                </a:lnTo>
                <a:lnTo>
                  <a:pt x="4277543" y="1284109"/>
                </a:lnTo>
                <a:lnTo>
                  <a:pt x="4221234" y="1292957"/>
                </a:lnTo>
                <a:lnTo>
                  <a:pt x="4007316" y="1278646"/>
                </a:lnTo>
                <a:lnTo>
                  <a:pt x="3928218" y="1253656"/>
                </a:lnTo>
                <a:lnTo>
                  <a:pt x="3916427" y="1263250"/>
                </a:lnTo>
                <a:lnTo>
                  <a:pt x="3871017" y="1262222"/>
                </a:lnTo>
                <a:lnTo>
                  <a:pt x="3820251" y="1272820"/>
                </a:lnTo>
                <a:lnTo>
                  <a:pt x="3724126" y="1269088"/>
                </a:lnTo>
                <a:close/>
              </a:path>
              <a:path w="5989955" h="1433195">
                <a:moveTo>
                  <a:pt x="0" y="265628"/>
                </a:moveTo>
                <a:lnTo>
                  <a:pt x="2365" y="0"/>
                </a:lnTo>
                <a:lnTo>
                  <a:pt x="23657" y="6727"/>
                </a:lnTo>
                <a:lnTo>
                  <a:pt x="127664" y="12949"/>
                </a:lnTo>
                <a:lnTo>
                  <a:pt x="640982" y="175127"/>
                </a:lnTo>
                <a:lnTo>
                  <a:pt x="680928" y="201067"/>
                </a:lnTo>
                <a:lnTo>
                  <a:pt x="719076" y="226438"/>
                </a:lnTo>
                <a:lnTo>
                  <a:pt x="751873" y="263437"/>
                </a:lnTo>
                <a:lnTo>
                  <a:pt x="783420" y="300042"/>
                </a:lnTo>
                <a:lnTo>
                  <a:pt x="818372" y="337722"/>
                </a:lnTo>
                <a:lnTo>
                  <a:pt x="852130" y="375025"/>
                </a:lnTo>
                <a:lnTo>
                  <a:pt x="881116" y="424140"/>
                </a:lnTo>
                <a:lnTo>
                  <a:pt x="913232" y="460924"/>
                </a:lnTo>
                <a:lnTo>
                  <a:pt x="941074" y="509677"/>
                </a:lnTo>
                <a:lnTo>
                  <a:pt x="960210" y="529041"/>
                </a:lnTo>
                <a:lnTo>
                  <a:pt x="966942" y="544487"/>
                </a:lnTo>
                <a:lnTo>
                  <a:pt x="112073" y="274399"/>
                </a:lnTo>
                <a:lnTo>
                  <a:pt x="72470" y="275205"/>
                </a:lnTo>
                <a:lnTo>
                  <a:pt x="36749" y="263920"/>
                </a:lnTo>
                <a:lnTo>
                  <a:pt x="0" y="265628"/>
                </a:lnTo>
                <a:close/>
              </a:path>
              <a:path w="5989955" h="1433195">
                <a:moveTo>
                  <a:pt x="2825901" y="971983"/>
                </a:moveTo>
                <a:lnTo>
                  <a:pt x="2402642" y="838258"/>
                </a:lnTo>
                <a:lnTo>
                  <a:pt x="2453497" y="841007"/>
                </a:lnTo>
                <a:lnTo>
                  <a:pt x="2782699" y="945015"/>
                </a:lnTo>
                <a:lnTo>
                  <a:pt x="2825901" y="971983"/>
                </a:lnTo>
                <a:close/>
              </a:path>
              <a:path w="5989955" h="1433195">
                <a:moveTo>
                  <a:pt x="2979882" y="1020632"/>
                </a:moveTo>
                <a:lnTo>
                  <a:pt x="2825901" y="971983"/>
                </a:lnTo>
                <a:lnTo>
                  <a:pt x="2932465" y="992332"/>
                </a:lnTo>
                <a:lnTo>
                  <a:pt x="2979882" y="1020632"/>
                </a:lnTo>
                <a:close/>
              </a:path>
              <a:path w="5989955" h="1433195">
                <a:moveTo>
                  <a:pt x="1864909" y="974698"/>
                </a:moveTo>
                <a:lnTo>
                  <a:pt x="1038728" y="713673"/>
                </a:lnTo>
                <a:lnTo>
                  <a:pt x="1064891" y="708621"/>
                </a:lnTo>
                <a:lnTo>
                  <a:pt x="1090135" y="703277"/>
                </a:lnTo>
                <a:lnTo>
                  <a:pt x="1114191" y="697559"/>
                </a:lnTo>
                <a:lnTo>
                  <a:pt x="1136794" y="691382"/>
                </a:lnTo>
                <a:lnTo>
                  <a:pt x="1184444" y="679799"/>
                </a:lnTo>
                <a:lnTo>
                  <a:pt x="1234824" y="669078"/>
                </a:lnTo>
                <a:lnTo>
                  <a:pt x="1379989" y="674986"/>
                </a:lnTo>
                <a:lnTo>
                  <a:pt x="1430918" y="677757"/>
                </a:lnTo>
                <a:lnTo>
                  <a:pt x="1486021" y="668529"/>
                </a:lnTo>
                <a:lnTo>
                  <a:pt x="1641581" y="677720"/>
                </a:lnTo>
                <a:lnTo>
                  <a:pt x="1715510" y="701078"/>
                </a:lnTo>
                <a:lnTo>
                  <a:pt x="1756952" y="700852"/>
                </a:lnTo>
                <a:lnTo>
                  <a:pt x="1830772" y="724175"/>
                </a:lnTo>
                <a:lnTo>
                  <a:pt x="1844979" y="715345"/>
                </a:lnTo>
                <a:lnTo>
                  <a:pt x="1889528" y="716101"/>
                </a:lnTo>
                <a:lnTo>
                  <a:pt x="1939186" y="705152"/>
                </a:lnTo>
                <a:lnTo>
                  <a:pt x="1986131" y="706665"/>
                </a:lnTo>
                <a:lnTo>
                  <a:pt x="3030315" y="1036566"/>
                </a:lnTo>
                <a:lnTo>
                  <a:pt x="3075569" y="1064182"/>
                </a:lnTo>
                <a:lnTo>
                  <a:pt x="3724126" y="1269088"/>
                </a:lnTo>
                <a:lnTo>
                  <a:pt x="3628918" y="1265645"/>
                </a:lnTo>
                <a:lnTo>
                  <a:pt x="3579718" y="1276738"/>
                </a:lnTo>
                <a:lnTo>
                  <a:pt x="3535244" y="1276006"/>
                </a:lnTo>
                <a:lnTo>
                  <a:pt x="3345093" y="1322480"/>
                </a:lnTo>
                <a:lnTo>
                  <a:pt x="3362543" y="1381268"/>
                </a:lnTo>
                <a:lnTo>
                  <a:pt x="3373626" y="1411407"/>
                </a:lnTo>
                <a:lnTo>
                  <a:pt x="1969077" y="967653"/>
                </a:lnTo>
                <a:lnTo>
                  <a:pt x="1941669" y="972312"/>
                </a:lnTo>
                <a:lnTo>
                  <a:pt x="1916847" y="977789"/>
                </a:lnTo>
                <a:lnTo>
                  <a:pt x="1864909" y="974698"/>
                </a:lnTo>
                <a:close/>
              </a:path>
              <a:path w="5989955" h="1433195">
                <a:moveTo>
                  <a:pt x="151578" y="1432295"/>
                </a:moveTo>
                <a:lnTo>
                  <a:pt x="150754" y="1405397"/>
                </a:lnTo>
                <a:lnTo>
                  <a:pt x="150281" y="1351972"/>
                </a:lnTo>
                <a:lnTo>
                  <a:pt x="147104" y="1311012"/>
                </a:lnTo>
                <a:lnTo>
                  <a:pt x="150881" y="1285568"/>
                </a:lnTo>
                <a:lnTo>
                  <a:pt x="157310" y="1260962"/>
                </a:lnTo>
                <a:lnTo>
                  <a:pt x="161253" y="1248888"/>
                </a:lnTo>
                <a:lnTo>
                  <a:pt x="169048" y="1224714"/>
                </a:lnTo>
                <a:lnTo>
                  <a:pt x="176971" y="1200579"/>
                </a:lnTo>
                <a:lnTo>
                  <a:pt x="185454" y="1176622"/>
                </a:lnTo>
                <a:lnTo>
                  <a:pt x="193353" y="1152480"/>
                </a:lnTo>
                <a:lnTo>
                  <a:pt x="203352" y="1115683"/>
                </a:lnTo>
                <a:lnTo>
                  <a:pt x="218849" y="1067304"/>
                </a:lnTo>
                <a:lnTo>
                  <a:pt x="240698" y="1034250"/>
                </a:lnTo>
                <a:lnTo>
                  <a:pt x="274871" y="991772"/>
                </a:lnTo>
                <a:lnTo>
                  <a:pt x="312040" y="963559"/>
                </a:lnTo>
                <a:lnTo>
                  <a:pt x="354350" y="936970"/>
                </a:lnTo>
                <a:lnTo>
                  <a:pt x="400663" y="911646"/>
                </a:lnTo>
                <a:lnTo>
                  <a:pt x="449212" y="887028"/>
                </a:lnTo>
                <a:lnTo>
                  <a:pt x="499537" y="862972"/>
                </a:lnTo>
                <a:lnTo>
                  <a:pt x="547350" y="851440"/>
                </a:lnTo>
                <a:lnTo>
                  <a:pt x="596016" y="840178"/>
                </a:lnTo>
                <a:lnTo>
                  <a:pt x="648900" y="816930"/>
                </a:lnTo>
                <a:lnTo>
                  <a:pt x="746346" y="794442"/>
                </a:lnTo>
                <a:lnTo>
                  <a:pt x="755888" y="784138"/>
                </a:lnTo>
                <a:lnTo>
                  <a:pt x="778583" y="777990"/>
                </a:lnTo>
                <a:lnTo>
                  <a:pt x="763088" y="733138"/>
                </a:lnTo>
                <a:lnTo>
                  <a:pt x="744017" y="687052"/>
                </a:lnTo>
                <a:lnTo>
                  <a:pt x="722114" y="640280"/>
                </a:lnTo>
                <a:lnTo>
                  <a:pt x="693949" y="604744"/>
                </a:lnTo>
                <a:lnTo>
                  <a:pt x="667802" y="556527"/>
                </a:lnTo>
                <a:lnTo>
                  <a:pt x="636591" y="520028"/>
                </a:lnTo>
                <a:lnTo>
                  <a:pt x="600908" y="482117"/>
                </a:lnTo>
                <a:lnTo>
                  <a:pt x="564004" y="443820"/>
                </a:lnTo>
                <a:lnTo>
                  <a:pt x="479381" y="390446"/>
                </a:lnTo>
                <a:lnTo>
                  <a:pt x="966942" y="544487"/>
                </a:lnTo>
                <a:lnTo>
                  <a:pt x="973673" y="559932"/>
                </a:lnTo>
                <a:lnTo>
                  <a:pt x="986324" y="590567"/>
                </a:lnTo>
                <a:lnTo>
                  <a:pt x="999197" y="621271"/>
                </a:lnTo>
                <a:lnTo>
                  <a:pt x="1007053" y="650391"/>
                </a:lnTo>
                <a:lnTo>
                  <a:pt x="1018751" y="667406"/>
                </a:lnTo>
                <a:lnTo>
                  <a:pt x="1038728" y="713673"/>
                </a:lnTo>
                <a:lnTo>
                  <a:pt x="1864909" y="974698"/>
                </a:lnTo>
                <a:lnTo>
                  <a:pt x="1807521" y="983204"/>
                </a:lnTo>
                <a:lnTo>
                  <a:pt x="1756425" y="967061"/>
                </a:lnTo>
                <a:lnTo>
                  <a:pt x="1700404" y="962680"/>
                </a:lnTo>
                <a:lnTo>
                  <a:pt x="1598635" y="930527"/>
                </a:lnTo>
                <a:lnTo>
                  <a:pt x="1493146" y="923732"/>
                </a:lnTo>
                <a:lnTo>
                  <a:pt x="1492953" y="923671"/>
                </a:lnTo>
                <a:lnTo>
                  <a:pt x="1436835" y="932683"/>
                </a:lnTo>
                <a:lnTo>
                  <a:pt x="1385112" y="929661"/>
                </a:lnTo>
                <a:lnTo>
                  <a:pt x="1359496" y="934886"/>
                </a:lnTo>
                <a:lnTo>
                  <a:pt x="1337341" y="927887"/>
                </a:lnTo>
                <a:lnTo>
                  <a:pt x="1311430" y="933019"/>
                </a:lnTo>
                <a:lnTo>
                  <a:pt x="1286025" y="938311"/>
                </a:lnTo>
                <a:lnTo>
                  <a:pt x="1187608" y="947174"/>
                </a:lnTo>
                <a:lnTo>
                  <a:pt x="1155545" y="950363"/>
                </a:lnTo>
                <a:lnTo>
                  <a:pt x="1146968" y="960972"/>
                </a:lnTo>
                <a:lnTo>
                  <a:pt x="1143398" y="959844"/>
                </a:lnTo>
                <a:lnTo>
                  <a:pt x="1137994" y="971455"/>
                </a:lnTo>
                <a:lnTo>
                  <a:pt x="1135392" y="983952"/>
                </a:lnTo>
                <a:lnTo>
                  <a:pt x="1146841" y="1027525"/>
                </a:lnTo>
                <a:lnTo>
                  <a:pt x="1147851" y="1081119"/>
                </a:lnTo>
                <a:lnTo>
                  <a:pt x="1145630" y="1107055"/>
                </a:lnTo>
                <a:lnTo>
                  <a:pt x="877563" y="1022362"/>
                </a:lnTo>
                <a:lnTo>
                  <a:pt x="864391" y="1031519"/>
                </a:lnTo>
                <a:lnTo>
                  <a:pt x="855082" y="1028578"/>
                </a:lnTo>
                <a:lnTo>
                  <a:pt x="842056" y="1037781"/>
                </a:lnTo>
                <a:lnTo>
                  <a:pt x="833034" y="1034931"/>
                </a:lnTo>
                <a:lnTo>
                  <a:pt x="774473" y="1056385"/>
                </a:lnTo>
                <a:lnTo>
                  <a:pt x="747366" y="1061140"/>
                </a:lnTo>
                <a:lnTo>
                  <a:pt x="720788" y="1066062"/>
                </a:lnTo>
                <a:lnTo>
                  <a:pt x="670428" y="1090107"/>
                </a:lnTo>
                <a:lnTo>
                  <a:pt x="624057" y="1102094"/>
                </a:lnTo>
                <a:lnTo>
                  <a:pt x="574078" y="1126260"/>
                </a:lnTo>
                <a:lnTo>
                  <a:pt x="528201" y="1138403"/>
                </a:lnTo>
                <a:lnTo>
                  <a:pt x="478830" y="1162761"/>
                </a:lnTo>
                <a:lnTo>
                  <a:pt x="451192" y="1193986"/>
                </a:lnTo>
                <a:lnTo>
                  <a:pt x="431494" y="1241037"/>
                </a:lnTo>
                <a:lnTo>
                  <a:pt x="418125" y="1290089"/>
                </a:lnTo>
                <a:lnTo>
                  <a:pt x="412922" y="1328401"/>
                </a:lnTo>
                <a:lnTo>
                  <a:pt x="408207" y="1380187"/>
                </a:lnTo>
                <a:lnTo>
                  <a:pt x="411632" y="1421225"/>
                </a:lnTo>
                <a:lnTo>
                  <a:pt x="442215" y="1430887"/>
                </a:lnTo>
                <a:lnTo>
                  <a:pt x="151578" y="1432295"/>
                </a:lnTo>
                <a:close/>
              </a:path>
              <a:path w="5989955" h="1433195">
                <a:moveTo>
                  <a:pt x="2653891" y="1423751"/>
                </a:moveTo>
                <a:lnTo>
                  <a:pt x="2660192" y="1412423"/>
                </a:lnTo>
                <a:lnTo>
                  <a:pt x="2688648" y="1381457"/>
                </a:lnTo>
                <a:lnTo>
                  <a:pt x="2722141" y="1352083"/>
                </a:lnTo>
                <a:lnTo>
                  <a:pt x="2760376" y="1324102"/>
                </a:lnTo>
                <a:lnTo>
                  <a:pt x="2783824" y="1304977"/>
                </a:lnTo>
                <a:lnTo>
                  <a:pt x="2806796" y="1285597"/>
                </a:lnTo>
                <a:lnTo>
                  <a:pt x="2830239" y="1266367"/>
                </a:lnTo>
                <a:lnTo>
                  <a:pt x="2855196" y="1247614"/>
                </a:lnTo>
                <a:lnTo>
                  <a:pt x="3373626" y="1411407"/>
                </a:lnTo>
                <a:lnTo>
                  <a:pt x="3379167" y="1426477"/>
                </a:lnTo>
                <a:lnTo>
                  <a:pt x="2653891" y="1423751"/>
                </a:lnTo>
                <a:close/>
              </a:path>
              <a:path w="5989955" h="1433195">
                <a:moveTo>
                  <a:pt x="3056647" y="1428718"/>
                </a:moveTo>
                <a:lnTo>
                  <a:pt x="3080859" y="1425356"/>
                </a:lnTo>
                <a:lnTo>
                  <a:pt x="3088368" y="1427728"/>
                </a:lnTo>
                <a:lnTo>
                  <a:pt x="3056647" y="1428718"/>
                </a:lnTo>
                <a:close/>
              </a:path>
              <a:path w="5989955" h="1433195">
                <a:moveTo>
                  <a:pt x="3051344" y="1429454"/>
                </a:moveTo>
                <a:lnTo>
                  <a:pt x="3049699" y="1428934"/>
                </a:lnTo>
                <a:lnTo>
                  <a:pt x="3056647" y="1428718"/>
                </a:lnTo>
                <a:lnTo>
                  <a:pt x="3051344" y="1429454"/>
                </a:lnTo>
                <a:close/>
              </a:path>
              <a:path w="5989955" h="1433195">
                <a:moveTo>
                  <a:pt x="442215" y="1430887"/>
                </a:moveTo>
                <a:lnTo>
                  <a:pt x="411632" y="1421225"/>
                </a:lnTo>
                <a:lnTo>
                  <a:pt x="793530" y="1422013"/>
                </a:lnTo>
                <a:lnTo>
                  <a:pt x="804326" y="1398787"/>
                </a:lnTo>
                <a:lnTo>
                  <a:pt x="820312" y="1350562"/>
                </a:lnTo>
                <a:lnTo>
                  <a:pt x="824234" y="1338482"/>
                </a:lnTo>
                <a:lnTo>
                  <a:pt x="828155" y="1326402"/>
                </a:lnTo>
                <a:lnTo>
                  <a:pt x="832076" y="1314323"/>
                </a:lnTo>
                <a:lnTo>
                  <a:pt x="835998" y="1302243"/>
                </a:lnTo>
                <a:lnTo>
                  <a:pt x="839919" y="1290163"/>
                </a:lnTo>
                <a:lnTo>
                  <a:pt x="854500" y="1241494"/>
                </a:lnTo>
                <a:lnTo>
                  <a:pt x="866884" y="1192132"/>
                </a:lnTo>
                <a:lnTo>
                  <a:pt x="876118" y="1155093"/>
                </a:lnTo>
                <a:lnTo>
                  <a:pt x="884045" y="1117641"/>
                </a:lnTo>
                <a:lnTo>
                  <a:pt x="888931" y="1065910"/>
                </a:lnTo>
                <a:lnTo>
                  <a:pt x="877563" y="1022362"/>
                </a:lnTo>
                <a:lnTo>
                  <a:pt x="1145630" y="1107055"/>
                </a:lnTo>
                <a:lnTo>
                  <a:pt x="1134679" y="1183508"/>
                </a:lnTo>
                <a:lnTo>
                  <a:pt x="1122820" y="1233036"/>
                </a:lnTo>
                <a:lnTo>
                  <a:pt x="1108997" y="1281944"/>
                </a:lnTo>
                <a:lnTo>
                  <a:pt x="1094370" y="1330598"/>
                </a:lnTo>
                <a:lnTo>
                  <a:pt x="1080103" y="1379366"/>
                </a:lnTo>
                <a:lnTo>
                  <a:pt x="1069061" y="1415833"/>
                </a:lnTo>
                <a:lnTo>
                  <a:pt x="1065009" y="1427872"/>
                </a:lnTo>
                <a:lnTo>
                  <a:pt x="442215" y="14308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703195" cy="1081405"/>
          </a:xfrm>
          <a:custGeom>
            <a:avLst/>
            <a:gdLst/>
            <a:ahLst/>
            <a:cxnLst/>
            <a:rect l="l" t="t" r="r" b="b"/>
            <a:pathLst>
              <a:path w="2703195" h="1081405">
                <a:moveTo>
                  <a:pt x="2442365" y="151247"/>
                </a:moveTo>
                <a:lnTo>
                  <a:pt x="1504968" y="384911"/>
                </a:lnTo>
                <a:lnTo>
                  <a:pt x="1559873" y="367817"/>
                </a:lnTo>
                <a:lnTo>
                  <a:pt x="1558618" y="368130"/>
                </a:lnTo>
                <a:lnTo>
                  <a:pt x="1608059" y="346177"/>
                </a:lnTo>
                <a:lnTo>
                  <a:pt x="1656209" y="319681"/>
                </a:lnTo>
                <a:lnTo>
                  <a:pt x="1702599" y="290957"/>
                </a:lnTo>
                <a:lnTo>
                  <a:pt x="1748905" y="261093"/>
                </a:lnTo>
                <a:lnTo>
                  <a:pt x="1791558" y="234705"/>
                </a:lnTo>
                <a:lnTo>
                  <a:pt x="1834933" y="209441"/>
                </a:lnTo>
                <a:lnTo>
                  <a:pt x="1974665" y="131000"/>
                </a:lnTo>
                <a:lnTo>
                  <a:pt x="1982936" y="126133"/>
                </a:lnTo>
                <a:lnTo>
                  <a:pt x="1990638" y="120706"/>
                </a:lnTo>
                <a:lnTo>
                  <a:pt x="2029697" y="83398"/>
                </a:lnTo>
                <a:lnTo>
                  <a:pt x="2066315" y="59512"/>
                </a:lnTo>
                <a:lnTo>
                  <a:pt x="2105704" y="40071"/>
                </a:lnTo>
                <a:lnTo>
                  <a:pt x="2146486" y="22438"/>
                </a:lnTo>
                <a:lnTo>
                  <a:pt x="2176738" y="7806"/>
                </a:lnTo>
                <a:lnTo>
                  <a:pt x="2190544" y="0"/>
                </a:lnTo>
                <a:lnTo>
                  <a:pt x="2703186" y="0"/>
                </a:lnTo>
                <a:lnTo>
                  <a:pt x="2655955" y="25354"/>
                </a:lnTo>
                <a:lnTo>
                  <a:pt x="2609231" y="51300"/>
                </a:lnTo>
                <a:lnTo>
                  <a:pt x="2563126" y="78408"/>
                </a:lnTo>
                <a:lnTo>
                  <a:pt x="2442365" y="151247"/>
                </a:lnTo>
                <a:close/>
              </a:path>
              <a:path w="2703195" h="1081405">
                <a:moveTo>
                  <a:pt x="0" y="1081261"/>
                </a:moveTo>
                <a:lnTo>
                  <a:pt x="0" y="769712"/>
                </a:lnTo>
                <a:lnTo>
                  <a:pt x="2932" y="768134"/>
                </a:lnTo>
                <a:lnTo>
                  <a:pt x="36531" y="752462"/>
                </a:lnTo>
                <a:lnTo>
                  <a:pt x="70093" y="737628"/>
                </a:lnTo>
                <a:lnTo>
                  <a:pt x="103590" y="722168"/>
                </a:lnTo>
                <a:lnTo>
                  <a:pt x="121411" y="712933"/>
                </a:lnTo>
                <a:lnTo>
                  <a:pt x="155941" y="693652"/>
                </a:lnTo>
                <a:lnTo>
                  <a:pt x="173531" y="684423"/>
                </a:lnTo>
                <a:lnTo>
                  <a:pt x="244525" y="648272"/>
                </a:lnTo>
                <a:lnTo>
                  <a:pt x="280415" y="631196"/>
                </a:lnTo>
                <a:lnTo>
                  <a:pt x="317075" y="616241"/>
                </a:lnTo>
                <a:lnTo>
                  <a:pt x="365779" y="599126"/>
                </a:lnTo>
                <a:lnTo>
                  <a:pt x="414824" y="582928"/>
                </a:lnTo>
                <a:lnTo>
                  <a:pt x="464115" y="567418"/>
                </a:lnTo>
                <a:lnTo>
                  <a:pt x="563048" y="537534"/>
                </a:lnTo>
                <a:lnTo>
                  <a:pt x="616359" y="524625"/>
                </a:lnTo>
                <a:lnTo>
                  <a:pt x="670269" y="516782"/>
                </a:lnTo>
                <a:lnTo>
                  <a:pt x="724884" y="512751"/>
                </a:lnTo>
                <a:lnTo>
                  <a:pt x="780311" y="511275"/>
                </a:lnTo>
                <a:lnTo>
                  <a:pt x="884789" y="510801"/>
                </a:lnTo>
                <a:lnTo>
                  <a:pt x="937044" y="509622"/>
                </a:lnTo>
                <a:lnTo>
                  <a:pt x="989244" y="506529"/>
                </a:lnTo>
                <a:lnTo>
                  <a:pt x="1040729" y="500632"/>
                </a:lnTo>
                <a:lnTo>
                  <a:pt x="1039975" y="500819"/>
                </a:lnTo>
                <a:lnTo>
                  <a:pt x="1093289" y="490755"/>
                </a:lnTo>
                <a:lnTo>
                  <a:pt x="2433228" y="156750"/>
                </a:lnTo>
                <a:lnTo>
                  <a:pt x="2323518" y="223177"/>
                </a:lnTo>
                <a:lnTo>
                  <a:pt x="2312557" y="229325"/>
                </a:lnTo>
                <a:lnTo>
                  <a:pt x="2290190" y="240874"/>
                </a:lnTo>
                <a:lnTo>
                  <a:pt x="2279197" y="246975"/>
                </a:lnTo>
                <a:lnTo>
                  <a:pt x="2091038" y="360308"/>
                </a:lnTo>
                <a:lnTo>
                  <a:pt x="2048793" y="387052"/>
                </a:lnTo>
                <a:lnTo>
                  <a:pt x="1987165" y="428233"/>
                </a:lnTo>
                <a:lnTo>
                  <a:pt x="1983686" y="433330"/>
                </a:lnTo>
                <a:lnTo>
                  <a:pt x="1931458" y="463625"/>
                </a:lnTo>
                <a:lnTo>
                  <a:pt x="665081" y="779293"/>
                </a:lnTo>
                <a:lnTo>
                  <a:pt x="617569" y="791488"/>
                </a:lnTo>
                <a:lnTo>
                  <a:pt x="570342" y="805647"/>
                </a:lnTo>
                <a:lnTo>
                  <a:pt x="523224" y="820498"/>
                </a:lnTo>
                <a:lnTo>
                  <a:pt x="476037" y="834773"/>
                </a:lnTo>
                <a:lnTo>
                  <a:pt x="466132" y="838262"/>
                </a:lnTo>
                <a:lnTo>
                  <a:pt x="456414" y="842423"/>
                </a:lnTo>
                <a:lnTo>
                  <a:pt x="446678" y="846452"/>
                </a:lnTo>
                <a:lnTo>
                  <a:pt x="436718" y="849544"/>
                </a:lnTo>
                <a:lnTo>
                  <a:pt x="398132" y="860219"/>
                </a:lnTo>
                <a:lnTo>
                  <a:pt x="361339" y="874334"/>
                </a:lnTo>
                <a:lnTo>
                  <a:pt x="326137" y="892592"/>
                </a:lnTo>
                <a:lnTo>
                  <a:pt x="292325" y="915699"/>
                </a:lnTo>
                <a:lnTo>
                  <a:pt x="261956" y="935114"/>
                </a:lnTo>
                <a:lnTo>
                  <a:pt x="228890" y="951011"/>
                </a:lnTo>
                <a:lnTo>
                  <a:pt x="195030" y="966023"/>
                </a:lnTo>
                <a:lnTo>
                  <a:pt x="162279" y="982780"/>
                </a:lnTo>
                <a:lnTo>
                  <a:pt x="71116" y="1036700"/>
                </a:lnTo>
                <a:lnTo>
                  <a:pt x="26017" y="1064446"/>
                </a:lnTo>
                <a:lnTo>
                  <a:pt x="0" y="1081261"/>
                </a:lnTo>
                <a:close/>
              </a:path>
              <a:path w="2703195" h="1081405">
                <a:moveTo>
                  <a:pt x="2433228" y="156750"/>
                </a:moveTo>
                <a:lnTo>
                  <a:pt x="1093289" y="490755"/>
                </a:lnTo>
                <a:lnTo>
                  <a:pt x="1145037" y="476146"/>
                </a:lnTo>
                <a:lnTo>
                  <a:pt x="1195499" y="460241"/>
                </a:lnTo>
                <a:lnTo>
                  <a:pt x="1246500" y="445931"/>
                </a:lnTo>
                <a:lnTo>
                  <a:pt x="1297909" y="432834"/>
                </a:lnTo>
                <a:lnTo>
                  <a:pt x="1504968" y="384911"/>
                </a:lnTo>
                <a:lnTo>
                  <a:pt x="2442365" y="151247"/>
                </a:lnTo>
                <a:lnTo>
                  <a:pt x="2433228" y="156750"/>
                </a:lnTo>
                <a:close/>
              </a:path>
              <a:path w="2703195" h="1081405">
                <a:moveTo>
                  <a:pt x="1019552" y="768675"/>
                </a:moveTo>
                <a:lnTo>
                  <a:pt x="997255" y="772887"/>
                </a:lnTo>
                <a:lnTo>
                  <a:pt x="974128" y="774250"/>
                </a:lnTo>
                <a:lnTo>
                  <a:pt x="950655" y="774017"/>
                </a:lnTo>
                <a:lnTo>
                  <a:pt x="927319" y="773443"/>
                </a:lnTo>
                <a:lnTo>
                  <a:pt x="873471" y="771124"/>
                </a:lnTo>
                <a:lnTo>
                  <a:pt x="819537" y="767758"/>
                </a:lnTo>
                <a:lnTo>
                  <a:pt x="765928" y="766458"/>
                </a:lnTo>
                <a:lnTo>
                  <a:pt x="713055" y="770334"/>
                </a:lnTo>
                <a:lnTo>
                  <a:pt x="665081" y="779293"/>
                </a:lnTo>
                <a:lnTo>
                  <a:pt x="1931458" y="463625"/>
                </a:lnTo>
                <a:lnTo>
                  <a:pt x="1854299" y="508662"/>
                </a:lnTo>
                <a:lnTo>
                  <a:pt x="1812350" y="531973"/>
                </a:lnTo>
                <a:lnTo>
                  <a:pt x="1769754" y="553969"/>
                </a:lnTo>
                <a:lnTo>
                  <a:pt x="1725045" y="574816"/>
                </a:lnTo>
                <a:lnTo>
                  <a:pt x="1679786" y="593786"/>
                </a:lnTo>
                <a:lnTo>
                  <a:pt x="1634033" y="611067"/>
                </a:lnTo>
                <a:lnTo>
                  <a:pt x="1596474" y="623901"/>
                </a:lnTo>
                <a:lnTo>
                  <a:pt x="1069879" y="755164"/>
                </a:lnTo>
                <a:lnTo>
                  <a:pt x="1019552" y="768675"/>
                </a:lnTo>
                <a:close/>
              </a:path>
              <a:path w="2703195" h="1081405">
                <a:moveTo>
                  <a:pt x="1455488" y="664930"/>
                </a:moveTo>
                <a:lnTo>
                  <a:pt x="1399793" y="678813"/>
                </a:lnTo>
                <a:lnTo>
                  <a:pt x="1114017" y="744162"/>
                </a:lnTo>
                <a:lnTo>
                  <a:pt x="1596474" y="623901"/>
                </a:lnTo>
                <a:lnTo>
                  <a:pt x="1587840" y="626851"/>
                </a:lnTo>
                <a:lnTo>
                  <a:pt x="1541264" y="641327"/>
                </a:lnTo>
                <a:lnTo>
                  <a:pt x="1494360" y="654686"/>
                </a:lnTo>
                <a:lnTo>
                  <a:pt x="1455488" y="6649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414986" y="0"/>
            <a:ext cx="3642995" cy="2383790"/>
          </a:xfrm>
          <a:custGeom>
            <a:avLst/>
            <a:gdLst/>
            <a:ahLst/>
            <a:cxnLst/>
            <a:rect l="l" t="t" r="r" b="b"/>
            <a:pathLst>
              <a:path w="3642994" h="2383790">
                <a:moveTo>
                  <a:pt x="2386152" y="453086"/>
                </a:moveTo>
                <a:lnTo>
                  <a:pt x="2347828" y="452289"/>
                </a:lnTo>
                <a:lnTo>
                  <a:pt x="2281353" y="429018"/>
                </a:lnTo>
                <a:lnTo>
                  <a:pt x="2232921" y="378143"/>
                </a:lnTo>
                <a:lnTo>
                  <a:pt x="2217152" y="342841"/>
                </a:lnTo>
                <a:lnTo>
                  <a:pt x="2207908" y="301222"/>
                </a:lnTo>
                <a:lnTo>
                  <a:pt x="2205863" y="253481"/>
                </a:lnTo>
                <a:lnTo>
                  <a:pt x="2208011" y="201940"/>
                </a:lnTo>
                <a:lnTo>
                  <a:pt x="2210748" y="151683"/>
                </a:lnTo>
                <a:lnTo>
                  <a:pt x="2210817" y="150419"/>
                </a:lnTo>
                <a:lnTo>
                  <a:pt x="2214225" y="98918"/>
                </a:lnTo>
                <a:lnTo>
                  <a:pt x="2218180" y="47435"/>
                </a:lnTo>
                <a:lnTo>
                  <a:pt x="2222277" y="0"/>
                </a:lnTo>
                <a:lnTo>
                  <a:pt x="2364057" y="0"/>
                </a:lnTo>
                <a:lnTo>
                  <a:pt x="2362724" y="24471"/>
                </a:lnTo>
                <a:lnTo>
                  <a:pt x="2360491" y="75764"/>
                </a:lnTo>
                <a:lnTo>
                  <a:pt x="2358611" y="126894"/>
                </a:lnTo>
                <a:lnTo>
                  <a:pt x="2356854" y="178037"/>
                </a:lnTo>
                <a:lnTo>
                  <a:pt x="2355004" y="229173"/>
                </a:lnTo>
                <a:lnTo>
                  <a:pt x="2352928" y="278290"/>
                </a:lnTo>
                <a:lnTo>
                  <a:pt x="2352844" y="280278"/>
                </a:lnTo>
                <a:lnTo>
                  <a:pt x="2392833" y="311030"/>
                </a:lnTo>
                <a:lnTo>
                  <a:pt x="2640811" y="311030"/>
                </a:lnTo>
                <a:lnTo>
                  <a:pt x="2637394" y="314621"/>
                </a:lnTo>
                <a:lnTo>
                  <a:pt x="2599627" y="348767"/>
                </a:lnTo>
                <a:lnTo>
                  <a:pt x="2558391" y="380548"/>
                </a:lnTo>
                <a:lnTo>
                  <a:pt x="2513408" y="409785"/>
                </a:lnTo>
                <a:lnTo>
                  <a:pt x="2469614" y="432029"/>
                </a:lnTo>
                <a:lnTo>
                  <a:pt x="2426971" y="446397"/>
                </a:lnTo>
                <a:lnTo>
                  <a:pt x="2386152" y="453086"/>
                </a:lnTo>
                <a:close/>
              </a:path>
              <a:path w="3642994" h="2383790">
                <a:moveTo>
                  <a:pt x="2640811" y="311030"/>
                </a:moveTo>
                <a:lnTo>
                  <a:pt x="2392833" y="311030"/>
                </a:lnTo>
                <a:lnTo>
                  <a:pt x="2432148" y="280634"/>
                </a:lnTo>
                <a:lnTo>
                  <a:pt x="2472789" y="251132"/>
                </a:lnTo>
                <a:lnTo>
                  <a:pt x="2512329" y="220893"/>
                </a:lnTo>
                <a:lnTo>
                  <a:pt x="2548339" y="188287"/>
                </a:lnTo>
                <a:lnTo>
                  <a:pt x="2578390" y="151683"/>
                </a:lnTo>
                <a:lnTo>
                  <a:pt x="2605660" y="107576"/>
                </a:lnTo>
                <a:lnTo>
                  <a:pt x="2630301" y="61735"/>
                </a:lnTo>
                <a:lnTo>
                  <a:pt x="2653206" y="14732"/>
                </a:lnTo>
                <a:lnTo>
                  <a:pt x="2660036" y="0"/>
                </a:lnTo>
                <a:lnTo>
                  <a:pt x="2838321" y="0"/>
                </a:lnTo>
                <a:lnTo>
                  <a:pt x="2806615" y="70142"/>
                </a:lnTo>
                <a:lnTo>
                  <a:pt x="2783859" y="114706"/>
                </a:lnTo>
                <a:lnTo>
                  <a:pt x="2759293" y="157982"/>
                </a:lnTo>
                <a:lnTo>
                  <a:pt x="2732641" y="199791"/>
                </a:lnTo>
                <a:lnTo>
                  <a:pt x="2703624" y="239953"/>
                </a:lnTo>
                <a:lnTo>
                  <a:pt x="2671967" y="278290"/>
                </a:lnTo>
                <a:lnTo>
                  <a:pt x="2640811" y="311030"/>
                </a:lnTo>
                <a:close/>
              </a:path>
              <a:path w="3642994" h="2383790">
                <a:moveTo>
                  <a:pt x="2343325" y="2383192"/>
                </a:moveTo>
                <a:lnTo>
                  <a:pt x="2288830" y="2375924"/>
                </a:lnTo>
                <a:lnTo>
                  <a:pt x="2240337" y="2360312"/>
                </a:lnTo>
                <a:lnTo>
                  <a:pt x="2199055" y="2336159"/>
                </a:lnTo>
                <a:lnTo>
                  <a:pt x="2166195" y="2303267"/>
                </a:lnTo>
                <a:lnTo>
                  <a:pt x="2142967" y="2261440"/>
                </a:lnTo>
                <a:lnTo>
                  <a:pt x="2130580" y="2210479"/>
                </a:lnTo>
                <a:lnTo>
                  <a:pt x="2125561" y="2161349"/>
                </a:lnTo>
                <a:lnTo>
                  <a:pt x="2122297" y="2112428"/>
                </a:lnTo>
                <a:lnTo>
                  <a:pt x="2121053" y="2063794"/>
                </a:lnTo>
                <a:lnTo>
                  <a:pt x="2122083" y="2015980"/>
                </a:lnTo>
                <a:lnTo>
                  <a:pt x="2125681" y="1967701"/>
                </a:lnTo>
                <a:lnTo>
                  <a:pt x="2132082" y="1920397"/>
                </a:lnTo>
                <a:lnTo>
                  <a:pt x="2141561" y="1873693"/>
                </a:lnTo>
                <a:lnTo>
                  <a:pt x="2154382" y="1827667"/>
                </a:lnTo>
                <a:lnTo>
                  <a:pt x="2170809" y="1782396"/>
                </a:lnTo>
                <a:lnTo>
                  <a:pt x="2191107" y="1737958"/>
                </a:lnTo>
                <a:lnTo>
                  <a:pt x="2215541" y="1694432"/>
                </a:lnTo>
                <a:lnTo>
                  <a:pt x="2244374" y="1651896"/>
                </a:lnTo>
                <a:lnTo>
                  <a:pt x="2278949" y="1608856"/>
                </a:lnTo>
                <a:lnTo>
                  <a:pt x="2320549" y="1577634"/>
                </a:lnTo>
                <a:lnTo>
                  <a:pt x="2343449" y="1572748"/>
                </a:lnTo>
                <a:lnTo>
                  <a:pt x="2368788" y="1573676"/>
                </a:lnTo>
                <a:lnTo>
                  <a:pt x="2395191" y="1577142"/>
                </a:lnTo>
                <a:lnTo>
                  <a:pt x="2421281" y="1579872"/>
                </a:lnTo>
                <a:lnTo>
                  <a:pt x="2421696" y="1606938"/>
                </a:lnTo>
                <a:lnTo>
                  <a:pt x="2423164" y="1634679"/>
                </a:lnTo>
                <a:lnTo>
                  <a:pt x="2423183" y="1635042"/>
                </a:lnTo>
                <a:lnTo>
                  <a:pt x="2421703" y="1660294"/>
                </a:lnTo>
                <a:lnTo>
                  <a:pt x="2413218" y="1678801"/>
                </a:lnTo>
                <a:lnTo>
                  <a:pt x="2378799" y="1718647"/>
                </a:lnTo>
                <a:lnTo>
                  <a:pt x="2350679" y="1759712"/>
                </a:lnTo>
                <a:lnTo>
                  <a:pt x="2328288" y="1801891"/>
                </a:lnTo>
                <a:lnTo>
                  <a:pt x="2311050" y="1845078"/>
                </a:lnTo>
                <a:lnTo>
                  <a:pt x="2298392" y="1889167"/>
                </a:lnTo>
                <a:lnTo>
                  <a:pt x="2289742" y="1934054"/>
                </a:lnTo>
                <a:lnTo>
                  <a:pt x="2284525" y="1979631"/>
                </a:lnTo>
                <a:lnTo>
                  <a:pt x="2282170" y="2025795"/>
                </a:lnTo>
                <a:lnTo>
                  <a:pt x="2282101" y="2072439"/>
                </a:lnTo>
                <a:lnTo>
                  <a:pt x="2283746" y="2119457"/>
                </a:lnTo>
                <a:lnTo>
                  <a:pt x="2286531" y="2166745"/>
                </a:lnTo>
                <a:lnTo>
                  <a:pt x="2289883" y="2214196"/>
                </a:lnTo>
                <a:lnTo>
                  <a:pt x="2343798" y="2225234"/>
                </a:lnTo>
                <a:lnTo>
                  <a:pt x="2601758" y="2225234"/>
                </a:lnTo>
                <a:lnTo>
                  <a:pt x="2593646" y="2240645"/>
                </a:lnTo>
                <a:lnTo>
                  <a:pt x="2566741" y="2282178"/>
                </a:lnTo>
                <a:lnTo>
                  <a:pt x="2533660" y="2318112"/>
                </a:lnTo>
                <a:lnTo>
                  <a:pt x="2494590" y="2347313"/>
                </a:lnTo>
                <a:lnTo>
                  <a:pt x="2449719" y="2368649"/>
                </a:lnTo>
                <a:lnTo>
                  <a:pt x="2399235" y="2380987"/>
                </a:lnTo>
                <a:lnTo>
                  <a:pt x="2343325" y="2383192"/>
                </a:lnTo>
                <a:close/>
              </a:path>
              <a:path w="3642994" h="2383790">
                <a:moveTo>
                  <a:pt x="2601758" y="2225234"/>
                </a:moveTo>
                <a:lnTo>
                  <a:pt x="2343798" y="2225234"/>
                </a:lnTo>
                <a:lnTo>
                  <a:pt x="2390213" y="2221724"/>
                </a:lnTo>
                <a:lnTo>
                  <a:pt x="2429318" y="2204752"/>
                </a:lnTo>
                <a:lnTo>
                  <a:pt x="2461300" y="2175403"/>
                </a:lnTo>
                <a:lnTo>
                  <a:pt x="2486350" y="2134761"/>
                </a:lnTo>
                <a:lnTo>
                  <a:pt x="2506985" y="2090183"/>
                </a:lnTo>
                <a:lnTo>
                  <a:pt x="2527079" y="2045349"/>
                </a:lnTo>
                <a:lnTo>
                  <a:pt x="2546766" y="2000321"/>
                </a:lnTo>
                <a:lnTo>
                  <a:pt x="2566180" y="1955164"/>
                </a:lnTo>
                <a:lnTo>
                  <a:pt x="2604733" y="1864713"/>
                </a:lnTo>
                <a:lnTo>
                  <a:pt x="2624139" y="1819544"/>
                </a:lnTo>
                <a:lnTo>
                  <a:pt x="2643813" y="1774497"/>
                </a:lnTo>
                <a:lnTo>
                  <a:pt x="2663888" y="1729635"/>
                </a:lnTo>
                <a:lnTo>
                  <a:pt x="2693336" y="1680043"/>
                </a:lnTo>
                <a:lnTo>
                  <a:pt x="2732303" y="1637835"/>
                </a:lnTo>
                <a:lnTo>
                  <a:pt x="2745148" y="1634679"/>
                </a:lnTo>
                <a:lnTo>
                  <a:pt x="2764267" y="1637411"/>
                </a:lnTo>
                <a:lnTo>
                  <a:pt x="2807445" y="1674201"/>
                </a:lnTo>
                <a:lnTo>
                  <a:pt x="2819946" y="1719583"/>
                </a:lnTo>
                <a:lnTo>
                  <a:pt x="2817084" y="1739002"/>
                </a:lnTo>
                <a:lnTo>
                  <a:pt x="2798074" y="1785210"/>
                </a:lnTo>
                <a:lnTo>
                  <a:pt x="2760116" y="1877757"/>
                </a:lnTo>
                <a:lnTo>
                  <a:pt x="2740957" y="1923973"/>
                </a:lnTo>
                <a:lnTo>
                  <a:pt x="2721538" y="1970068"/>
                </a:lnTo>
                <a:lnTo>
                  <a:pt x="2701753" y="2015980"/>
                </a:lnTo>
                <a:lnTo>
                  <a:pt x="2681497" y="2061649"/>
                </a:lnTo>
                <a:lnTo>
                  <a:pt x="2660663" y="2107011"/>
                </a:lnTo>
                <a:lnTo>
                  <a:pt x="2639148" y="2152005"/>
                </a:lnTo>
                <a:lnTo>
                  <a:pt x="2616844" y="2196571"/>
                </a:lnTo>
                <a:lnTo>
                  <a:pt x="2601758" y="2225234"/>
                </a:lnTo>
                <a:close/>
              </a:path>
              <a:path w="3642994" h="2383790">
                <a:moveTo>
                  <a:pt x="1650098" y="1389392"/>
                </a:moveTo>
                <a:lnTo>
                  <a:pt x="1609996" y="1385257"/>
                </a:lnTo>
                <a:lnTo>
                  <a:pt x="1571257" y="1366888"/>
                </a:lnTo>
                <a:lnTo>
                  <a:pt x="1536264" y="1336846"/>
                </a:lnTo>
                <a:lnTo>
                  <a:pt x="1504081" y="1298415"/>
                </a:lnTo>
                <a:lnTo>
                  <a:pt x="1477621" y="1255049"/>
                </a:lnTo>
                <a:lnTo>
                  <a:pt x="1459793" y="1210197"/>
                </a:lnTo>
                <a:lnTo>
                  <a:pt x="1453507" y="1167313"/>
                </a:lnTo>
                <a:lnTo>
                  <a:pt x="1454496" y="1115072"/>
                </a:lnTo>
                <a:lnTo>
                  <a:pt x="1456247" y="1062830"/>
                </a:lnTo>
                <a:lnTo>
                  <a:pt x="1458691" y="1010823"/>
                </a:lnTo>
                <a:lnTo>
                  <a:pt x="1461799" y="958358"/>
                </a:lnTo>
                <a:lnTo>
                  <a:pt x="1465479" y="906135"/>
                </a:lnTo>
                <a:lnTo>
                  <a:pt x="1469681" y="853927"/>
                </a:lnTo>
                <a:lnTo>
                  <a:pt x="1474234" y="802975"/>
                </a:lnTo>
                <a:lnTo>
                  <a:pt x="1479411" y="749567"/>
                </a:lnTo>
                <a:lnTo>
                  <a:pt x="1484819" y="697424"/>
                </a:lnTo>
                <a:lnTo>
                  <a:pt x="1490509" y="645309"/>
                </a:lnTo>
                <a:lnTo>
                  <a:pt x="1496420" y="593227"/>
                </a:lnTo>
                <a:lnTo>
                  <a:pt x="1502493" y="541181"/>
                </a:lnTo>
                <a:lnTo>
                  <a:pt x="1508666" y="489176"/>
                </a:lnTo>
                <a:lnTo>
                  <a:pt x="1544091" y="437522"/>
                </a:lnTo>
                <a:lnTo>
                  <a:pt x="1572993" y="413028"/>
                </a:lnTo>
                <a:lnTo>
                  <a:pt x="1600054" y="388313"/>
                </a:lnTo>
                <a:lnTo>
                  <a:pt x="1618009" y="418674"/>
                </a:lnTo>
                <a:lnTo>
                  <a:pt x="1637489" y="449133"/>
                </a:lnTo>
                <a:lnTo>
                  <a:pt x="1652682" y="479315"/>
                </a:lnTo>
                <a:lnTo>
                  <a:pt x="1657777" y="508845"/>
                </a:lnTo>
                <a:lnTo>
                  <a:pt x="1654275" y="559114"/>
                </a:lnTo>
                <a:lnTo>
                  <a:pt x="1650337" y="609354"/>
                </a:lnTo>
                <a:lnTo>
                  <a:pt x="1646031" y="659570"/>
                </a:lnTo>
                <a:lnTo>
                  <a:pt x="1641424" y="709768"/>
                </a:lnTo>
                <a:lnTo>
                  <a:pt x="1636585" y="759951"/>
                </a:lnTo>
                <a:lnTo>
                  <a:pt x="1631583" y="810125"/>
                </a:lnTo>
                <a:lnTo>
                  <a:pt x="1626486" y="860294"/>
                </a:lnTo>
                <a:lnTo>
                  <a:pt x="1621362" y="910464"/>
                </a:lnTo>
                <a:lnTo>
                  <a:pt x="1616279" y="960639"/>
                </a:lnTo>
                <a:lnTo>
                  <a:pt x="1611330" y="1010590"/>
                </a:lnTo>
                <a:lnTo>
                  <a:pt x="1606513" y="1061023"/>
                </a:lnTo>
                <a:lnTo>
                  <a:pt x="1601966" y="1111242"/>
                </a:lnTo>
                <a:lnTo>
                  <a:pt x="1602043" y="1126032"/>
                </a:lnTo>
                <a:lnTo>
                  <a:pt x="1602109" y="1138880"/>
                </a:lnTo>
                <a:lnTo>
                  <a:pt x="1605946" y="1166841"/>
                </a:lnTo>
                <a:lnTo>
                  <a:pt x="1611352" y="1194940"/>
                </a:lnTo>
                <a:lnTo>
                  <a:pt x="1616201" y="1222994"/>
                </a:lnTo>
                <a:lnTo>
                  <a:pt x="1658190" y="1236533"/>
                </a:lnTo>
                <a:lnTo>
                  <a:pt x="1834136" y="1236533"/>
                </a:lnTo>
                <a:lnTo>
                  <a:pt x="1819231" y="1258962"/>
                </a:lnTo>
                <a:lnTo>
                  <a:pt x="1789479" y="1302537"/>
                </a:lnTo>
                <a:lnTo>
                  <a:pt x="1761254" y="1335866"/>
                </a:lnTo>
                <a:lnTo>
                  <a:pt x="1727460" y="1362749"/>
                </a:lnTo>
                <a:lnTo>
                  <a:pt x="1689830" y="1381240"/>
                </a:lnTo>
                <a:lnTo>
                  <a:pt x="1650098" y="1389392"/>
                </a:lnTo>
                <a:close/>
              </a:path>
              <a:path w="3642994" h="2383790">
                <a:moveTo>
                  <a:pt x="1834136" y="1236533"/>
                </a:moveTo>
                <a:lnTo>
                  <a:pt x="1658190" y="1236533"/>
                </a:lnTo>
                <a:lnTo>
                  <a:pt x="1690685" y="1192410"/>
                </a:lnTo>
                <a:lnTo>
                  <a:pt x="1723470" y="1148466"/>
                </a:lnTo>
                <a:lnTo>
                  <a:pt x="1755286" y="1103943"/>
                </a:lnTo>
                <a:lnTo>
                  <a:pt x="1784872" y="1058083"/>
                </a:lnTo>
                <a:lnTo>
                  <a:pt x="1810001" y="1014249"/>
                </a:lnTo>
                <a:lnTo>
                  <a:pt x="1833935" y="969682"/>
                </a:lnTo>
                <a:lnTo>
                  <a:pt x="1857403" y="924846"/>
                </a:lnTo>
                <a:lnTo>
                  <a:pt x="1881138" y="880203"/>
                </a:lnTo>
                <a:lnTo>
                  <a:pt x="1905870" y="836218"/>
                </a:lnTo>
                <a:lnTo>
                  <a:pt x="1932331" y="793352"/>
                </a:lnTo>
                <a:lnTo>
                  <a:pt x="1976620" y="763836"/>
                </a:lnTo>
                <a:lnTo>
                  <a:pt x="2005585" y="753533"/>
                </a:lnTo>
                <a:lnTo>
                  <a:pt x="2033476" y="742519"/>
                </a:lnTo>
                <a:lnTo>
                  <a:pt x="2045489" y="772272"/>
                </a:lnTo>
                <a:lnTo>
                  <a:pt x="2059197" y="802975"/>
                </a:lnTo>
                <a:lnTo>
                  <a:pt x="2068195" y="831045"/>
                </a:lnTo>
                <a:lnTo>
                  <a:pt x="2040179" y="898899"/>
                </a:lnTo>
                <a:lnTo>
                  <a:pt x="2013963" y="944745"/>
                </a:lnTo>
                <a:lnTo>
                  <a:pt x="1987402" y="990412"/>
                </a:lnTo>
                <a:lnTo>
                  <a:pt x="1960467" y="1035868"/>
                </a:lnTo>
                <a:lnTo>
                  <a:pt x="1933132" y="1081085"/>
                </a:lnTo>
                <a:lnTo>
                  <a:pt x="1905368" y="1126032"/>
                </a:lnTo>
                <a:lnTo>
                  <a:pt x="1877149" y="1170680"/>
                </a:lnTo>
                <a:lnTo>
                  <a:pt x="1848445" y="1215000"/>
                </a:lnTo>
                <a:lnTo>
                  <a:pt x="1834136" y="1236533"/>
                </a:lnTo>
                <a:close/>
              </a:path>
              <a:path w="3642994" h="2383790">
                <a:moveTo>
                  <a:pt x="618986" y="2024537"/>
                </a:moveTo>
                <a:lnTo>
                  <a:pt x="578817" y="2017799"/>
                </a:lnTo>
                <a:lnTo>
                  <a:pt x="543345" y="2000939"/>
                </a:lnTo>
                <a:lnTo>
                  <a:pt x="513456" y="1974237"/>
                </a:lnTo>
                <a:lnTo>
                  <a:pt x="490031" y="1937976"/>
                </a:lnTo>
                <a:lnTo>
                  <a:pt x="473954" y="1892438"/>
                </a:lnTo>
                <a:lnTo>
                  <a:pt x="463009" y="1841673"/>
                </a:lnTo>
                <a:lnTo>
                  <a:pt x="454693" y="1790983"/>
                </a:lnTo>
                <a:lnTo>
                  <a:pt x="448966" y="1740390"/>
                </a:lnTo>
                <a:lnTo>
                  <a:pt x="445791" y="1689914"/>
                </a:lnTo>
                <a:lnTo>
                  <a:pt x="445128" y="1639577"/>
                </a:lnTo>
                <a:lnTo>
                  <a:pt x="446939" y="1589399"/>
                </a:lnTo>
                <a:lnTo>
                  <a:pt x="451186" y="1539402"/>
                </a:lnTo>
                <a:lnTo>
                  <a:pt x="457828" y="1489607"/>
                </a:lnTo>
                <a:lnTo>
                  <a:pt x="466829" y="1440035"/>
                </a:lnTo>
                <a:lnTo>
                  <a:pt x="478149" y="1390708"/>
                </a:lnTo>
                <a:lnTo>
                  <a:pt x="491749" y="1341645"/>
                </a:lnTo>
                <a:lnTo>
                  <a:pt x="507591" y="1292869"/>
                </a:lnTo>
                <a:lnTo>
                  <a:pt x="525636" y="1244401"/>
                </a:lnTo>
                <a:lnTo>
                  <a:pt x="574109" y="1191147"/>
                </a:lnTo>
                <a:lnTo>
                  <a:pt x="633845" y="1170117"/>
                </a:lnTo>
                <a:lnTo>
                  <a:pt x="669239" y="1189116"/>
                </a:lnTo>
                <a:lnTo>
                  <a:pt x="682595" y="1219402"/>
                </a:lnTo>
                <a:lnTo>
                  <a:pt x="679654" y="1257830"/>
                </a:lnTo>
                <a:lnTo>
                  <a:pt x="666162" y="1301255"/>
                </a:lnTo>
                <a:lnTo>
                  <a:pt x="648868" y="1351142"/>
                </a:lnTo>
                <a:lnTo>
                  <a:pt x="634355" y="1401339"/>
                </a:lnTo>
                <a:lnTo>
                  <a:pt x="622610" y="1451853"/>
                </a:lnTo>
                <a:lnTo>
                  <a:pt x="613621" y="1502690"/>
                </a:lnTo>
                <a:lnTo>
                  <a:pt x="607375" y="1553856"/>
                </a:lnTo>
                <a:lnTo>
                  <a:pt x="603859" y="1605360"/>
                </a:lnTo>
                <a:lnTo>
                  <a:pt x="603062" y="1657206"/>
                </a:lnTo>
                <a:lnTo>
                  <a:pt x="604970" y="1709403"/>
                </a:lnTo>
                <a:lnTo>
                  <a:pt x="609572" y="1761957"/>
                </a:lnTo>
                <a:lnTo>
                  <a:pt x="616853" y="1814874"/>
                </a:lnTo>
                <a:lnTo>
                  <a:pt x="626803" y="1868162"/>
                </a:lnTo>
                <a:lnTo>
                  <a:pt x="892608" y="1868162"/>
                </a:lnTo>
                <a:lnTo>
                  <a:pt x="875274" y="1890773"/>
                </a:lnTo>
                <a:lnTo>
                  <a:pt x="840173" y="1926247"/>
                </a:lnTo>
                <a:lnTo>
                  <a:pt x="800759" y="1957348"/>
                </a:lnTo>
                <a:lnTo>
                  <a:pt x="757256" y="1984097"/>
                </a:lnTo>
                <a:lnTo>
                  <a:pt x="709889" y="2006515"/>
                </a:lnTo>
                <a:lnTo>
                  <a:pt x="662971" y="2020870"/>
                </a:lnTo>
                <a:lnTo>
                  <a:pt x="618986" y="2024537"/>
                </a:lnTo>
                <a:close/>
              </a:path>
              <a:path w="3642994" h="2383790">
                <a:moveTo>
                  <a:pt x="892608" y="1868162"/>
                </a:moveTo>
                <a:lnTo>
                  <a:pt x="626803" y="1868162"/>
                </a:lnTo>
                <a:lnTo>
                  <a:pt x="677240" y="1851669"/>
                </a:lnTo>
                <a:lnTo>
                  <a:pt x="718833" y="1828119"/>
                </a:lnTo>
                <a:lnTo>
                  <a:pt x="752646" y="1798135"/>
                </a:lnTo>
                <a:lnTo>
                  <a:pt x="779741" y="1762339"/>
                </a:lnTo>
                <a:lnTo>
                  <a:pt x="801182" y="1721354"/>
                </a:lnTo>
                <a:lnTo>
                  <a:pt x="818032" y="1675802"/>
                </a:lnTo>
                <a:lnTo>
                  <a:pt x="833604" y="1625844"/>
                </a:lnTo>
                <a:lnTo>
                  <a:pt x="849309" y="1575883"/>
                </a:lnTo>
                <a:lnTo>
                  <a:pt x="865506" y="1526097"/>
                </a:lnTo>
                <a:lnTo>
                  <a:pt x="882556" y="1476660"/>
                </a:lnTo>
                <a:lnTo>
                  <a:pt x="900819" y="1427748"/>
                </a:lnTo>
                <a:lnTo>
                  <a:pt x="920656" y="1379537"/>
                </a:lnTo>
                <a:lnTo>
                  <a:pt x="963617" y="1324672"/>
                </a:lnTo>
                <a:lnTo>
                  <a:pt x="1013847" y="1300385"/>
                </a:lnTo>
                <a:lnTo>
                  <a:pt x="1050459" y="1317530"/>
                </a:lnTo>
                <a:lnTo>
                  <a:pt x="1069723" y="1346753"/>
                </a:lnTo>
                <a:lnTo>
                  <a:pt x="1073193" y="1385152"/>
                </a:lnTo>
                <a:lnTo>
                  <a:pt x="1062421" y="1429827"/>
                </a:lnTo>
                <a:lnTo>
                  <a:pt x="1045758" y="1476342"/>
                </a:lnTo>
                <a:lnTo>
                  <a:pt x="1029904" y="1523155"/>
                </a:lnTo>
                <a:lnTo>
                  <a:pt x="1014565" y="1570158"/>
                </a:lnTo>
                <a:lnTo>
                  <a:pt x="999445" y="1617244"/>
                </a:lnTo>
                <a:lnTo>
                  <a:pt x="984250" y="1664303"/>
                </a:lnTo>
                <a:lnTo>
                  <a:pt x="968683" y="1711228"/>
                </a:lnTo>
                <a:lnTo>
                  <a:pt x="952452" y="1757910"/>
                </a:lnTo>
                <a:lnTo>
                  <a:pt x="931637" y="1806625"/>
                </a:lnTo>
                <a:lnTo>
                  <a:pt x="905836" y="1850906"/>
                </a:lnTo>
                <a:lnTo>
                  <a:pt x="892608" y="1868162"/>
                </a:lnTo>
                <a:close/>
              </a:path>
              <a:path w="3642994" h="2383790">
                <a:moveTo>
                  <a:pt x="3313237" y="1321140"/>
                </a:moveTo>
                <a:lnTo>
                  <a:pt x="3076077" y="1321140"/>
                </a:lnTo>
                <a:lnTo>
                  <a:pt x="3110045" y="1306153"/>
                </a:lnTo>
                <a:lnTo>
                  <a:pt x="3145246" y="1291999"/>
                </a:lnTo>
                <a:lnTo>
                  <a:pt x="3176929" y="1275453"/>
                </a:lnTo>
                <a:lnTo>
                  <a:pt x="3229163" y="1210239"/>
                </a:lnTo>
                <a:lnTo>
                  <a:pt x="3257441" y="1166823"/>
                </a:lnTo>
                <a:lnTo>
                  <a:pt x="3285262" y="1123096"/>
                </a:lnTo>
                <a:lnTo>
                  <a:pt x="3312706" y="1079113"/>
                </a:lnTo>
                <a:lnTo>
                  <a:pt x="3339854" y="1034929"/>
                </a:lnTo>
                <a:lnTo>
                  <a:pt x="3366786" y="990600"/>
                </a:lnTo>
                <a:lnTo>
                  <a:pt x="3426096" y="892148"/>
                </a:lnTo>
                <a:lnTo>
                  <a:pt x="3473966" y="812934"/>
                </a:lnTo>
                <a:lnTo>
                  <a:pt x="3483791" y="793099"/>
                </a:lnTo>
                <a:lnTo>
                  <a:pt x="3492399" y="772231"/>
                </a:lnTo>
                <a:lnTo>
                  <a:pt x="3502087" y="753029"/>
                </a:lnTo>
                <a:lnTo>
                  <a:pt x="3515151" y="738194"/>
                </a:lnTo>
                <a:lnTo>
                  <a:pt x="3537590" y="724363"/>
                </a:lnTo>
                <a:lnTo>
                  <a:pt x="3563925" y="712956"/>
                </a:lnTo>
                <a:lnTo>
                  <a:pt x="3588084" y="707149"/>
                </a:lnTo>
                <a:lnTo>
                  <a:pt x="3603995" y="710115"/>
                </a:lnTo>
                <a:lnTo>
                  <a:pt x="3621196" y="730817"/>
                </a:lnTo>
                <a:lnTo>
                  <a:pt x="3635231" y="758077"/>
                </a:lnTo>
                <a:lnTo>
                  <a:pt x="3642657" y="785154"/>
                </a:lnTo>
                <a:lnTo>
                  <a:pt x="3640029" y="805306"/>
                </a:lnTo>
                <a:lnTo>
                  <a:pt x="3587202" y="891957"/>
                </a:lnTo>
                <a:lnTo>
                  <a:pt x="3560629" y="935198"/>
                </a:lnTo>
                <a:lnTo>
                  <a:pt x="3533932" y="978366"/>
                </a:lnTo>
                <a:lnTo>
                  <a:pt x="3507097" y="1021450"/>
                </a:lnTo>
                <a:lnTo>
                  <a:pt x="3480108" y="1064439"/>
                </a:lnTo>
                <a:lnTo>
                  <a:pt x="3452954" y="1107322"/>
                </a:lnTo>
                <a:lnTo>
                  <a:pt x="3425618" y="1150086"/>
                </a:lnTo>
                <a:lnTo>
                  <a:pt x="3398088" y="1192721"/>
                </a:lnTo>
                <a:lnTo>
                  <a:pt x="3370349" y="1235215"/>
                </a:lnTo>
                <a:lnTo>
                  <a:pt x="3342388" y="1277557"/>
                </a:lnTo>
                <a:lnTo>
                  <a:pt x="3313237" y="1321140"/>
                </a:lnTo>
                <a:close/>
              </a:path>
              <a:path w="3642994" h="2383790">
                <a:moveTo>
                  <a:pt x="3085079" y="1486224"/>
                </a:moveTo>
                <a:lnTo>
                  <a:pt x="3033285" y="1475315"/>
                </a:lnTo>
                <a:lnTo>
                  <a:pt x="2990292" y="1455130"/>
                </a:lnTo>
                <a:lnTo>
                  <a:pt x="2954858" y="1427735"/>
                </a:lnTo>
                <a:lnTo>
                  <a:pt x="2926636" y="1394163"/>
                </a:lnTo>
                <a:lnTo>
                  <a:pt x="2905277" y="1355448"/>
                </a:lnTo>
                <a:lnTo>
                  <a:pt x="2890436" y="1312622"/>
                </a:lnTo>
                <a:lnTo>
                  <a:pt x="2881762" y="1266721"/>
                </a:lnTo>
                <a:lnTo>
                  <a:pt x="2877654" y="1210239"/>
                </a:lnTo>
                <a:lnTo>
                  <a:pt x="2877535" y="1150086"/>
                </a:lnTo>
                <a:lnTo>
                  <a:pt x="2878948" y="1096156"/>
                </a:lnTo>
                <a:lnTo>
                  <a:pt x="2879826" y="1045471"/>
                </a:lnTo>
                <a:lnTo>
                  <a:pt x="2879937" y="1039045"/>
                </a:lnTo>
                <a:lnTo>
                  <a:pt x="2881002" y="1039045"/>
                </a:lnTo>
                <a:lnTo>
                  <a:pt x="2879993" y="995809"/>
                </a:lnTo>
                <a:lnTo>
                  <a:pt x="2879872" y="990600"/>
                </a:lnTo>
                <a:lnTo>
                  <a:pt x="2878414" y="946181"/>
                </a:lnTo>
                <a:lnTo>
                  <a:pt x="2878312" y="935198"/>
                </a:lnTo>
                <a:lnTo>
                  <a:pt x="2878807" y="896641"/>
                </a:lnTo>
                <a:lnTo>
                  <a:pt x="2884457" y="844382"/>
                </a:lnTo>
                <a:lnTo>
                  <a:pt x="2914185" y="798099"/>
                </a:lnTo>
                <a:lnTo>
                  <a:pt x="2936935" y="776464"/>
                </a:lnTo>
                <a:lnTo>
                  <a:pt x="2958502" y="754602"/>
                </a:lnTo>
                <a:lnTo>
                  <a:pt x="2979672" y="777510"/>
                </a:lnTo>
                <a:lnTo>
                  <a:pt x="3002307" y="800310"/>
                </a:lnTo>
                <a:lnTo>
                  <a:pt x="3020741" y="823407"/>
                </a:lnTo>
                <a:lnTo>
                  <a:pt x="3029308" y="847207"/>
                </a:lnTo>
                <a:lnTo>
                  <a:pt x="3031827" y="896641"/>
                </a:lnTo>
                <a:lnTo>
                  <a:pt x="3032519" y="935198"/>
                </a:lnTo>
                <a:lnTo>
                  <a:pt x="3032562" y="995809"/>
                </a:lnTo>
                <a:lnTo>
                  <a:pt x="3032081" y="1034929"/>
                </a:lnTo>
                <a:lnTo>
                  <a:pt x="3032030" y="1039045"/>
                </a:lnTo>
                <a:lnTo>
                  <a:pt x="3031951" y="1045471"/>
                </a:lnTo>
                <a:lnTo>
                  <a:pt x="3031469" y="1095135"/>
                </a:lnTo>
                <a:lnTo>
                  <a:pt x="3031527" y="1107322"/>
                </a:lnTo>
                <a:lnTo>
                  <a:pt x="3031602" y="1123096"/>
                </a:lnTo>
                <a:lnTo>
                  <a:pt x="3033192" y="1192721"/>
                </a:lnTo>
                <a:lnTo>
                  <a:pt x="3049818" y="1257970"/>
                </a:lnTo>
                <a:lnTo>
                  <a:pt x="3063357" y="1289538"/>
                </a:lnTo>
                <a:lnTo>
                  <a:pt x="3076077" y="1321140"/>
                </a:lnTo>
                <a:lnTo>
                  <a:pt x="3313237" y="1321140"/>
                </a:lnTo>
                <a:lnTo>
                  <a:pt x="3285741" y="1361737"/>
                </a:lnTo>
                <a:lnTo>
                  <a:pt x="3257027" y="1403552"/>
                </a:lnTo>
                <a:lnTo>
                  <a:pt x="3223113" y="1441318"/>
                </a:lnTo>
                <a:lnTo>
                  <a:pt x="3181888" y="1468301"/>
                </a:lnTo>
                <a:lnTo>
                  <a:pt x="3135245" y="1483578"/>
                </a:lnTo>
                <a:lnTo>
                  <a:pt x="3085079" y="1486224"/>
                </a:lnTo>
                <a:close/>
              </a:path>
              <a:path w="3642994" h="2383790">
                <a:moveTo>
                  <a:pt x="232457" y="821387"/>
                </a:moveTo>
                <a:lnTo>
                  <a:pt x="192984" y="818813"/>
                </a:lnTo>
                <a:lnTo>
                  <a:pt x="155202" y="807734"/>
                </a:lnTo>
                <a:lnTo>
                  <a:pt x="120071" y="788286"/>
                </a:lnTo>
                <a:lnTo>
                  <a:pt x="88548" y="760604"/>
                </a:lnTo>
                <a:lnTo>
                  <a:pt x="61592" y="724823"/>
                </a:lnTo>
                <a:lnTo>
                  <a:pt x="40162" y="681079"/>
                </a:lnTo>
                <a:lnTo>
                  <a:pt x="28316" y="642511"/>
                </a:lnTo>
                <a:lnTo>
                  <a:pt x="20260" y="600983"/>
                </a:lnTo>
                <a:lnTo>
                  <a:pt x="14112" y="555719"/>
                </a:lnTo>
                <a:lnTo>
                  <a:pt x="7986" y="505944"/>
                </a:lnTo>
                <a:lnTo>
                  <a:pt x="0" y="450883"/>
                </a:lnTo>
                <a:lnTo>
                  <a:pt x="10738" y="405716"/>
                </a:lnTo>
                <a:lnTo>
                  <a:pt x="21652" y="357960"/>
                </a:lnTo>
                <a:lnTo>
                  <a:pt x="33088" y="308179"/>
                </a:lnTo>
                <a:lnTo>
                  <a:pt x="45395" y="256934"/>
                </a:lnTo>
                <a:lnTo>
                  <a:pt x="58920" y="204792"/>
                </a:lnTo>
                <a:lnTo>
                  <a:pt x="74012" y="152315"/>
                </a:lnTo>
                <a:lnTo>
                  <a:pt x="91018" y="100068"/>
                </a:lnTo>
                <a:lnTo>
                  <a:pt x="141960" y="41149"/>
                </a:lnTo>
                <a:lnTo>
                  <a:pt x="176769" y="21284"/>
                </a:lnTo>
                <a:lnTo>
                  <a:pt x="205551" y="17112"/>
                </a:lnTo>
                <a:lnTo>
                  <a:pt x="243338" y="38476"/>
                </a:lnTo>
                <a:lnTo>
                  <a:pt x="253453" y="71119"/>
                </a:lnTo>
                <a:lnTo>
                  <a:pt x="246850" y="111635"/>
                </a:lnTo>
                <a:lnTo>
                  <a:pt x="234478" y="156617"/>
                </a:lnTo>
                <a:lnTo>
                  <a:pt x="222865" y="206109"/>
                </a:lnTo>
                <a:lnTo>
                  <a:pt x="212729" y="256005"/>
                </a:lnTo>
                <a:lnTo>
                  <a:pt x="203880" y="306231"/>
                </a:lnTo>
                <a:lnTo>
                  <a:pt x="196132" y="356713"/>
                </a:lnTo>
                <a:lnTo>
                  <a:pt x="189299" y="407379"/>
                </a:lnTo>
                <a:lnTo>
                  <a:pt x="183191" y="458155"/>
                </a:lnTo>
                <a:lnTo>
                  <a:pt x="177624" y="508968"/>
                </a:lnTo>
                <a:lnTo>
                  <a:pt x="172408" y="559744"/>
                </a:lnTo>
                <a:lnTo>
                  <a:pt x="176004" y="583849"/>
                </a:lnTo>
                <a:lnTo>
                  <a:pt x="188216" y="608822"/>
                </a:lnTo>
                <a:lnTo>
                  <a:pt x="204092" y="634163"/>
                </a:lnTo>
                <a:lnTo>
                  <a:pt x="218678" y="659368"/>
                </a:lnTo>
                <a:lnTo>
                  <a:pt x="453170" y="659368"/>
                </a:lnTo>
                <a:lnTo>
                  <a:pt x="448719" y="667373"/>
                </a:lnTo>
                <a:lnTo>
                  <a:pt x="409816" y="719784"/>
                </a:lnTo>
                <a:lnTo>
                  <a:pt x="351436" y="776729"/>
                </a:lnTo>
                <a:lnTo>
                  <a:pt x="312641" y="800481"/>
                </a:lnTo>
                <a:lnTo>
                  <a:pt x="272662" y="815322"/>
                </a:lnTo>
                <a:lnTo>
                  <a:pt x="232457" y="821387"/>
                </a:lnTo>
                <a:close/>
              </a:path>
              <a:path w="3642994" h="2383790">
                <a:moveTo>
                  <a:pt x="453170" y="659368"/>
                </a:moveTo>
                <a:lnTo>
                  <a:pt x="218678" y="659368"/>
                </a:lnTo>
                <a:lnTo>
                  <a:pt x="245348" y="643169"/>
                </a:lnTo>
                <a:lnTo>
                  <a:pt x="273054" y="627537"/>
                </a:lnTo>
                <a:lnTo>
                  <a:pt x="297760" y="610288"/>
                </a:lnTo>
                <a:lnTo>
                  <a:pt x="339500" y="542683"/>
                </a:lnTo>
                <a:lnTo>
                  <a:pt x="362220" y="495394"/>
                </a:lnTo>
                <a:lnTo>
                  <a:pt x="384176" y="447692"/>
                </a:lnTo>
                <a:lnTo>
                  <a:pt x="405951" y="399900"/>
                </a:lnTo>
                <a:lnTo>
                  <a:pt x="428128" y="352342"/>
                </a:lnTo>
                <a:lnTo>
                  <a:pt x="451290" y="305341"/>
                </a:lnTo>
                <a:lnTo>
                  <a:pt x="476019" y="259219"/>
                </a:lnTo>
                <a:lnTo>
                  <a:pt x="530319" y="202702"/>
                </a:lnTo>
                <a:lnTo>
                  <a:pt x="588922" y="181197"/>
                </a:lnTo>
                <a:lnTo>
                  <a:pt x="627463" y="206299"/>
                </a:lnTo>
                <a:lnTo>
                  <a:pt x="636890" y="241004"/>
                </a:lnTo>
                <a:lnTo>
                  <a:pt x="627153" y="281425"/>
                </a:lnTo>
                <a:lnTo>
                  <a:pt x="608200" y="323679"/>
                </a:lnTo>
                <a:lnTo>
                  <a:pt x="587043" y="368464"/>
                </a:lnTo>
                <a:lnTo>
                  <a:pt x="566525" y="413561"/>
                </a:lnTo>
                <a:lnTo>
                  <a:pt x="546383" y="458843"/>
                </a:lnTo>
                <a:lnTo>
                  <a:pt x="526356" y="504181"/>
                </a:lnTo>
                <a:lnTo>
                  <a:pt x="506182" y="549449"/>
                </a:lnTo>
                <a:lnTo>
                  <a:pt x="485600" y="594520"/>
                </a:lnTo>
                <a:lnTo>
                  <a:pt x="464348" y="639265"/>
                </a:lnTo>
                <a:lnTo>
                  <a:pt x="453170" y="659368"/>
                </a:lnTo>
                <a:close/>
              </a:path>
              <a:path w="3642994" h="2383790">
                <a:moveTo>
                  <a:pt x="1216385" y="161646"/>
                </a:moveTo>
                <a:lnTo>
                  <a:pt x="1175433" y="159029"/>
                </a:lnTo>
                <a:lnTo>
                  <a:pt x="1138143" y="136315"/>
                </a:lnTo>
                <a:lnTo>
                  <a:pt x="1102255" y="103488"/>
                </a:lnTo>
                <a:lnTo>
                  <a:pt x="1071503" y="64388"/>
                </a:lnTo>
                <a:lnTo>
                  <a:pt x="1049620" y="22856"/>
                </a:lnTo>
                <a:lnTo>
                  <a:pt x="1044334" y="0"/>
                </a:lnTo>
                <a:lnTo>
                  <a:pt x="1192580" y="0"/>
                </a:lnTo>
                <a:lnTo>
                  <a:pt x="1194297" y="19438"/>
                </a:lnTo>
                <a:lnTo>
                  <a:pt x="1395931" y="19438"/>
                </a:lnTo>
                <a:lnTo>
                  <a:pt x="1383425" y="38971"/>
                </a:lnTo>
                <a:lnTo>
                  <a:pt x="1354166" y="82377"/>
                </a:lnTo>
                <a:lnTo>
                  <a:pt x="1318176" y="117132"/>
                </a:lnTo>
                <a:lnTo>
                  <a:pt x="1268108" y="145617"/>
                </a:lnTo>
                <a:lnTo>
                  <a:pt x="1216385" y="161646"/>
                </a:lnTo>
                <a:close/>
              </a:path>
              <a:path w="3642994" h="2383790">
                <a:moveTo>
                  <a:pt x="1395931" y="19438"/>
                </a:moveTo>
                <a:lnTo>
                  <a:pt x="1194297" y="19438"/>
                </a:lnTo>
                <a:lnTo>
                  <a:pt x="1220666" y="0"/>
                </a:lnTo>
                <a:lnTo>
                  <a:pt x="1408376" y="0"/>
                </a:lnTo>
                <a:lnTo>
                  <a:pt x="1395931" y="19438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706924" y="2535029"/>
            <a:ext cx="3569970" cy="11404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7300" spc="-215" dirty="0">
                <a:solidFill>
                  <a:srgbClr val="FFFFFF"/>
                </a:solidFill>
                <a:latin typeface="Trebuchet MS"/>
                <a:cs typeface="Trebuchet MS"/>
              </a:rPr>
              <a:t>Lambada</a:t>
            </a:r>
            <a:endParaRPr sz="73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06924" y="3481874"/>
            <a:ext cx="15025369" cy="10545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900"/>
              </a:lnSpc>
              <a:spcBef>
                <a:spcPts val="100"/>
              </a:spcBef>
            </a:pPr>
            <a:r>
              <a:rPr sz="3100" spc="185" dirty="0">
                <a:solidFill>
                  <a:srgbClr val="FEFEFE"/>
                </a:solidFill>
                <a:latin typeface="Tahoma"/>
                <a:cs typeface="Tahoma"/>
              </a:rPr>
              <a:t>A</a:t>
            </a:r>
            <a:r>
              <a:rPr sz="3100" spc="-12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95" dirty="0">
                <a:solidFill>
                  <a:srgbClr val="FEFEFE"/>
                </a:solidFill>
                <a:latin typeface="Tahoma"/>
                <a:cs typeface="Tahoma"/>
              </a:rPr>
              <a:t>lambada</a:t>
            </a:r>
            <a:r>
              <a:rPr sz="3100" spc="-12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110" dirty="0">
                <a:solidFill>
                  <a:srgbClr val="FEFEFE"/>
                </a:solidFill>
                <a:latin typeface="Tahoma"/>
                <a:cs typeface="Tahoma"/>
              </a:rPr>
              <a:t>é</a:t>
            </a:r>
            <a:r>
              <a:rPr sz="3100" spc="-12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90" dirty="0">
                <a:solidFill>
                  <a:srgbClr val="FEFEFE"/>
                </a:solidFill>
                <a:latin typeface="Tahoma"/>
                <a:cs typeface="Tahoma"/>
              </a:rPr>
              <a:t>um</a:t>
            </a:r>
            <a:r>
              <a:rPr sz="3100" spc="-12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60" dirty="0">
                <a:solidFill>
                  <a:srgbClr val="FEFEFE"/>
                </a:solidFill>
                <a:latin typeface="Tahoma"/>
                <a:cs typeface="Tahoma"/>
              </a:rPr>
              <a:t>gênero</a:t>
            </a:r>
            <a:r>
              <a:rPr sz="3100" spc="-12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100" dirty="0">
                <a:solidFill>
                  <a:srgbClr val="FEFEFE"/>
                </a:solidFill>
                <a:latin typeface="Tahoma"/>
                <a:cs typeface="Tahoma"/>
              </a:rPr>
              <a:t>musical</a:t>
            </a:r>
            <a:r>
              <a:rPr sz="3100" spc="-12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204" dirty="0">
                <a:solidFill>
                  <a:srgbClr val="FEFEFE"/>
                </a:solidFill>
                <a:latin typeface="Tahoma"/>
                <a:cs typeface="Tahoma"/>
              </a:rPr>
              <a:t>com</a:t>
            </a:r>
            <a:r>
              <a:rPr sz="3100" spc="-12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60" dirty="0">
                <a:solidFill>
                  <a:srgbClr val="FEFEFE"/>
                </a:solidFill>
                <a:latin typeface="Tahoma"/>
                <a:cs typeface="Tahoma"/>
              </a:rPr>
              <a:t>origens</a:t>
            </a:r>
            <a:r>
              <a:rPr sz="3100" spc="-12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dirty="0">
                <a:solidFill>
                  <a:srgbClr val="FEFEFE"/>
                </a:solidFill>
                <a:latin typeface="Tahoma"/>
                <a:cs typeface="Tahoma"/>
              </a:rPr>
              <a:t>na</a:t>
            </a:r>
            <a:r>
              <a:rPr sz="3100" spc="-12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dirty="0">
                <a:solidFill>
                  <a:srgbClr val="FEFEFE"/>
                </a:solidFill>
                <a:latin typeface="Tahoma"/>
                <a:cs typeface="Tahoma"/>
              </a:rPr>
              <a:t>Região</a:t>
            </a:r>
            <a:r>
              <a:rPr sz="3100" spc="-12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85" dirty="0">
                <a:solidFill>
                  <a:srgbClr val="FEFEFE"/>
                </a:solidFill>
                <a:latin typeface="Tahoma"/>
                <a:cs typeface="Tahoma"/>
              </a:rPr>
              <a:t>Norte</a:t>
            </a:r>
            <a:r>
              <a:rPr sz="3100" spc="-12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175" dirty="0">
                <a:solidFill>
                  <a:srgbClr val="FEFEFE"/>
                </a:solidFill>
                <a:latin typeface="Tahoma"/>
                <a:cs typeface="Tahoma"/>
              </a:rPr>
              <a:t>do</a:t>
            </a:r>
            <a:r>
              <a:rPr sz="3100" spc="-12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-20" dirty="0">
                <a:solidFill>
                  <a:srgbClr val="FEFEFE"/>
                </a:solidFill>
                <a:latin typeface="Tahoma"/>
                <a:cs typeface="Tahoma"/>
              </a:rPr>
              <a:t>Brasil,</a:t>
            </a:r>
            <a:r>
              <a:rPr sz="3100" spc="-12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70" dirty="0">
                <a:solidFill>
                  <a:srgbClr val="FEFEFE"/>
                </a:solidFill>
                <a:latin typeface="Tahoma"/>
                <a:cs typeface="Tahoma"/>
              </a:rPr>
              <a:t>mais </a:t>
            </a:r>
            <a:r>
              <a:rPr sz="3100" spc="125" dirty="0">
                <a:solidFill>
                  <a:srgbClr val="FEFEFE"/>
                </a:solidFill>
                <a:latin typeface="Tahoma"/>
                <a:cs typeface="Tahoma"/>
              </a:rPr>
              <a:t>especificamente</a:t>
            </a:r>
            <a:r>
              <a:rPr sz="3100" spc="-12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80" dirty="0">
                <a:solidFill>
                  <a:srgbClr val="FEFEFE"/>
                </a:solidFill>
                <a:latin typeface="Tahoma"/>
                <a:cs typeface="Tahoma"/>
              </a:rPr>
              <a:t>no</a:t>
            </a:r>
            <a:r>
              <a:rPr sz="3100" spc="-12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130" dirty="0">
                <a:solidFill>
                  <a:srgbClr val="FEFEFE"/>
                </a:solidFill>
                <a:latin typeface="Tahoma"/>
                <a:cs typeface="Tahoma"/>
              </a:rPr>
              <a:t>estado</a:t>
            </a:r>
            <a:r>
              <a:rPr sz="3100" spc="-12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175" dirty="0">
                <a:solidFill>
                  <a:srgbClr val="FEFEFE"/>
                </a:solidFill>
                <a:latin typeface="Tahoma"/>
                <a:cs typeface="Tahoma"/>
              </a:rPr>
              <a:t>do</a:t>
            </a:r>
            <a:r>
              <a:rPr sz="3100" spc="-12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dirty="0">
                <a:solidFill>
                  <a:srgbClr val="FEFEFE"/>
                </a:solidFill>
                <a:latin typeface="Tahoma"/>
                <a:cs typeface="Tahoma"/>
              </a:rPr>
              <a:t>Pará</a:t>
            </a:r>
            <a:r>
              <a:rPr sz="3100" spc="-12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100" dirty="0">
                <a:solidFill>
                  <a:srgbClr val="FEFEFE"/>
                </a:solidFill>
                <a:latin typeface="Tahoma"/>
                <a:cs typeface="Tahoma"/>
              </a:rPr>
              <a:t>nos</a:t>
            </a:r>
            <a:r>
              <a:rPr sz="3100" spc="-12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85" dirty="0">
                <a:solidFill>
                  <a:srgbClr val="FEFEFE"/>
                </a:solidFill>
                <a:latin typeface="Tahoma"/>
                <a:cs typeface="Tahoma"/>
              </a:rPr>
              <a:t>anos</a:t>
            </a:r>
            <a:r>
              <a:rPr sz="3100" spc="-12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-95" dirty="0">
                <a:solidFill>
                  <a:srgbClr val="FEFEFE"/>
                </a:solidFill>
                <a:latin typeface="Tahoma"/>
                <a:cs typeface="Tahoma"/>
              </a:rPr>
              <a:t>1970.</a:t>
            </a:r>
            <a:r>
              <a:rPr sz="3100" spc="-12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-50" dirty="0" err="1">
                <a:solidFill>
                  <a:srgbClr val="FEFEFE"/>
                </a:solidFill>
                <a:latin typeface="Tahoma"/>
                <a:cs typeface="Tahoma"/>
              </a:rPr>
              <a:t>Tem</a:t>
            </a:r>
            <a:r>
              <a:rPr sz="3100" spc="-114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185" dirty="0">
                <a:solidFill>
                  <a:srgbClr val="FEFEFE"/>
                </a:solidFill>
                <a:latin typeface="Tahoma"/>
                <a:cs typeface="Tahoma"/>
              </a:rPr>
              <a:t>como</a:t>
            </a:r>
            <a:r>
              <a:rPr sz="3100" spc="-12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dirty="0">
                <a:solidFill>
                  <a:srgbClr val="FEFEFE"/>
                </a:solidFill>
                <a:latin typeface="Tahoma"/>
                <a:cs typeface="Tahoma"/>
              </a:rPr>
              <a:t>base,</a:t>
            </a:r>
            <a:r>
              <a:rPr sz="3100" spc="-12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135" dirty="0">
                <a:solidFill>
                  <a:srgbClr val="FEFEFE"/>
                </a:solidFill>
                <a:latin typeface="Tahoma"/>
                <a:cs typeface="Tahoma"/>
              </a:rPr>
              <a:t>o</a:t>
            </a:r>
            <a:r>
              <a:rPr sz="3100" spc="-12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130" dirty="0">
                <a:solidFill>
                  <a:srgbClr val="FEFEFE"/>
                </a:solidFill>
                <a:latin typeface="Tahoma"/>
                <a:cs typeface="Tahoma"/>
              </a:rPr>
              <a:t>carimbó</a:t>
            </a:r>
            <a:r>
              <a:rPr sz="3100" spc="-12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110" dirty="0">
                <a:solidFill>
                  <a:srgbClr val="FEFEFE"/>
                </a:solidFill>
                <a:latin typeface="Tahoma"/>
                <a:cs typeface="Tahoma"/>
              </a:rPr>
              <a:t>e</a:t>
            </a:r>
            <a:r>
              <a:rPr sz="3100" spc="-12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-50" dirty="0">
                <a:solidFill>
                  <a:srgbClr val="FEFEFE"/>
                </a:solidFill>
                <a:latin typeface="Tahoma"/>
                <a:cs typeface="Tahoma"/>
              </a:rPr>
              <a:t>a</a:t>
            </a:r>
            <a:endParaRPr sz="3100" dirty="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16382" y="4638247"/>
            <a:ext cx="16245840" cy="424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2870">
              <a:lnSpc>
                <a:spcPts val="3520"/>
              </a:lnSpc>
              <a:spcBef>
                <a:spcPts val="100"/>
              </a:spcBef>
            </a:pPr>
            <a:r>
              <a:rPr sz="3100" dirty="0">
                <a:solidFill>
                  <a:srgbClr val="FEFEFE"/>
                </a:solidFill>
                <a:latin typeface="Tahoma"/>
                <a:cs typeface="Tahoma"/>
              </a:rPr>
              <a:t>guitarrada.</a:t>
            </a:r>
            <a:r>
              <a:rPr sz="3100" spc="-11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55" dirty="0">
                <a:solidFill>
                  <a:srgbClr val="FEFEFE"/>
                </a:solidFill>
                <a:latin typeface="Tahoma"/>
                <a:cs typeface="Tahoma"/>
              </a:rPr>
              <a:t>Foi</a:t>
            </a:r>
            <a:r>
              <a:rPr sz="3100" spc="-11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70" dirty="0">
                <a:solidFill>
                  <a:srgbClr val="FEFEFE"/>
                </a:solidFill>
                <a:latin typeface="Tahoma"/>
                <a:cs typeface="Tahoma"/>
              </a:rPr>
              <a:t>influenciada</a:t>
            </a:r>
            <a:r>
              <a:rPr sz="3100" spc="-11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114" dirty="0">
                <a:solidFill>
                  <a:srgbClr val="FEFEFE"/>
                </a:solidFill>
                <a:latin typeface="Tahoma"/>
                <a:cs typeface="Tahoma"/>
              </a:rPr>
              <a:t>por</a:t>
            </a:r>
            <a:r>
              <a:rPr sz="3100" spc="-11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100" dirty="0">
                <a:solidFill>
                  <a:srgbClr val="FEFEFE"/>
                </a:solidFill>
                <a:latin typeface="Tahoma"/>
                <a:cs typeface="Tahoma"/>
              </a:rPr>
              <a:t>ritmos</a:t>
            </a:r>
            <a:r>
              <a:rPr sz="3100" spc="-11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185" dirty="0">
                <a:solidFill>
                  <a:srgbClr val="FEFEFE"/>
                </a:solidFill>
                <a:latin typeface="Tahoma"/>
                <a:cs typeface="Tahoma"/>
              </a:rPr>
              <a:t>como</a:t>
            </a:r>
            <a:r>
              <a:rPr sz="3100" spc="-11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dirty="0">
                <a:solidFill>
                  <a:srgbClr val="FEFEFE"/>
                </a:solidFill>
                <a:latin typeface="Tahoma"/>
                <a:cs typeface="Tahoma"/>
              </a:rPr>
              <a:t>a</a:t>
            </a:r>
            <a:r>
              <a:rPr sz="3100" spc="-105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130" dirty="0">
                <a:solidFill>
                  <a:srgbClr val="FEFEFE"/>
                </a:solidFill>
                <a:latin typeface="Tahoma"/>
                <a:cs typeface="Tahoma"/>
              </a:rPr>
              <a:t>cúmbia</a:t>
            </a:r>
            <a:r>
              <a:rPr sz="3100" spc="-11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110" dirty="0">
                <a:solidFill>
                  <a:srgbClr val="FEFEFE"/>
                </a:solidFill>
                <a:latin typeface="Tahoma"/>
                <a:cs typeface="Tahoma"/>
              </a:rPr>
              <a:t>e</a:t>
            </a:r>
            <a:r>
              <a:rPr sz="3100" spc="-11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135" dirty="0">
                <a:solidFill>
                  <a:srgbClr val="FEFEFE"/>
                </a:solidFill>
                <a:latin typeface="Tahoma"/>
                <a:cs typeface="Tahoma"/>
              </a:rPr>
              <a:t>o</a:t>
            </a:r>
            <a:r>
              <a:rPr sz="3100" spc="-110" dirty="0">
                <a:solidFill>
                  <a:srgbClr val="FEFEFE"/>
                </a:solidFill>
                <a:latin typeface="Tahoma"/>
                <a:cs typeface="Tahoma"/>
              </a:rPr>
              <a:t> </a:t>
            </a:r>
            <a:r>
              <a:rPr sz="3100" spc="-10" dirty="0">
                <a:solidFill>
                  <a:srgbClr val="FEFEFE"/>
                </a:solidFill>
                <a:latin typeface="Tahoma"/>
                <a:cs typeface="Tahoma"/>
              </a:rPr>
              <a:t>merengue.</a:t>
            </a:r>
            <a:endParaRPr sz="3100" dirty="0">
              <a:latin typeface="Tahoma"/>
              <a:cs typeface="Tahoma"/>
            </a:endParaRPr>
          </a:p>
          <a:p>
            <a:pPr marL="12700">
              <a:lnSpc>
                <a:spcPts val="8560"/>
              </a:lnSpc>
            </a:pPr>
            <a:r>
              <a:rPr sz="7300" spc="150" dirty="0">
                <a:solidFill>
                  <a:srgbClr val="FEFEFE"/>
                </a:solidFill>
                <a:latin typeface="Trebuchet MS"/>
                <a:cs typeface="Trebuchet MS"/>
              </a:rPr>
              <a:t>Gafieira</a:t>
            </a:r>
            <a:endParaRPr sz="7300" dirty="0">
              <a:latin typeface="Trebuchet MS"/>
              <a:cs typeface="Trebuchet MS"/>
            </a:endParaRPr>
          </a:p>
          <a:p>
            <a:pPr marL="102870" marR="5080" algn="just">
              <a:lnSpc>
                <a:spcPts val="4270"/>
              </a:lnSpc>
            </a:pPr>
            <a:r>
              <a:rPr sz="3100" spc="240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31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100" dirty="0">
                <a:solidFill>
                  <a:srgbClr val="FFFFFF"/>
                </a:solidFill>
                <a:latin typeface="Tahoma"/>
                <a:cs typeface="Tahoma"/>
              </a:rPr>
              <a:t>Samba</a:t>
            </a:r>
            <a:r>
              <a:rPr sz="31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165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31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70" dirty="0">
                <a:solidFill>
                  <a:srgbClr val="FFFFFF"/>
                </a:solidFill>
                <a:latin typeface="Tahoma"/>
                <a:cs typeface="Tahoma"/>
              </a:rPr>
              <a:t>Gafieira</a:t>
            </a:r>
            <a:r>
              <a:rPr sz="31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114" dirty="0">
                <a:solidFill>
                  <a:srgbClr val="FFFFFF"/>
                </a:solidFill>
                <a:latin typeface="Tahoma"/>
                <a:cs typeface="Tahoma"/>
              </a:rPr>
              <a:t>possui</a:t>
            </a:r>
            <a:r>
              <a:rPr sz="31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125" dirty="0">
                <a:solidFill>
                  <a:srgbClr val="FFFFFF"/>
                </a:solidFill>
                <a:latin typeface="Tahoma"/>
                <a:cs typeface="Tahoma"/>
              </a:rPr>
              <a:t>esse</a:t>
            </a:r>
            <a:r>
              <a:rPr sz="31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105" dirty="0">
                <a:solidFill>
                  <a:srgbClr val="FFFFFF"/>
                </a:solidFill>
                <a:latin typeface="Tahoma"/>
                <a:cs typeface="Tahoma"/>
              </a:rPr>
              <a:t>nome</a:t>
            </a:r>
            <a:r>
              <a:rPr sz="31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114" dirty="0">
                <a:solidFill>
                  <a:srgbClr val="FFFFFF"/>
                </a:solidFill>
                <a:latin typeface="Tahoma"/>
                <a:cs typeface="Tahoma"/>
              </a:rPr>
              <a:t>por</a:t>
            </a:r>
            <a:r>
              <a:rPr sz="3100" spc="-1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85" dirty="0">
                <a:solidFill>
                  <a:srgbClr val="FFFFFF"/>
                </a:solidFill>
                <a:latin typeface="Tahoma"/>
                <a:cs typeface="Tahoma"/>
              </a:rPr>
              <a:t>ser</a:t>
            </a:r>
            <a:r>
              <a:rPr sz="31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145" dirty="0">
                <a:solidFill>
                  <a:srgbClr val="FFFFFF"/>
                </a:solidFill>
                <a:latin typeface="Tahoma"/>
                <a:cs typeface="Tahoma"/>
              </a:rPr>
              <a:t>dançado</a:t>
            </a:r>
            <a:r>
              <a:rPr sz="31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55" dirty="0">
                <a:solidFill>
                  <a:srgbClr val="FFFFFF"/>
                </a:solidFill>
                <a:latin typeface="Tahoma"/>
                <a:cs typeface="Tahoma"/>
              </a:rPr>
              <a:t>originalmente</a:t>
            </a:r>
            <a:r>
              <a:rPr sz="31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130" dirty="0">
                <a:solidFill>
                  <a:srgbClr val="FFFFFF"/>
                </a:solidFill>
                <a:latin typeface="Tahoma"/>
                <a:cs typeface="Tahoma"/>
              </a:rPr>
              <a:t>em</a:t>
            </a:r>
            <a:r>
              <a:rPr sz="31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50" dirty="0">
                <a:solidFill>
                  <a:srgbClr val="FFFFFF"/>
                </a:solidFill>
                <a:latin typeface="Tahoma"/>
                <a:cs typeface="Tahoma"/>
              </a:rPr>
              <a:t>cabarés, </a:t>
            </a:r>
            <a:r>
              <a:rPr sz="3100" spc="135" dirty="0">
                <a:solidFill>
                  <a:srgbClr val="FFFFFF"/>
                </a:solidFill>
                <a:latin typeface="Tahoma"/>
                <a:cs typeface="Tahoma"/>
              </a:rPr>
              <a:t>clubes</a:t>
            </a:r>
            <a:r>
              <a:rPr sz="31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11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3100" spc="-1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45" dirty="0">
                <a:solidFill>
                  <a:srgbClr val="FFFFFF"/>
                </a:solidFill>
                <a:latin typeface="Tahoma"/>
                <a:cs typeface="Tahoma"/>
              </a:rPr>
              <a:t>gafieiras</a:t>
            </a:r>
            <a:r>
              <a:rPr sz="31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85" dirty="0">
                <a:solidFill>
                  <a:srgbClr val="FFFFFF"/>
                </a:solidFill>
                <a:latin typeface="Tahoma"/>
                <a:cs typeface="Tahoma"/>
              </a:rPr>
              <a:t>localizadas</a:t>
            </a:r>
            <a:r>
              <a:rPr sz="3100" spc="-1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100" dirty="0">
                <a:solidFill>
                  <a:srgbClr val="FFFFFF"/>
                </a:solidFill>
                <a:latin typeface="Tahoma"/>
                <a:cs typeface="Tahoma"/>
              </a:rPr>
              <a:t>nos</a:t>
            </a:r>
            <a:r>
              <a:rPr sz="31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105" dirty="0">
                <a:solidFill>
                  <a:srgbClr val="FFFFFF"/>
                </a:solidFill>
                <a:latin typeface="Tahoma"/>
                <a:cs typeface="Tahoma"/>
              </a:rPr>
              <a:t>subúrbios</a:t>
            </a:r>
            <a:r>
              <a:rPr sz="3100" spc="-1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75" dirty="0">
                <a:solidFill>
                  <a:srgbClr val="FFFFFF"/>
                </a:solidFill>
                <a:latin typeface="Tahoma"/>
                <a:cs typeface="Tahoma"/>
              </a:rPr>
              <a:t>cariocas,</a:t>
            </a:r>
            <a:r>
              <a:rPr sz="31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135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3100" spc="-1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85" dirty="0">
                <a:solidFill>
                  <a:srgbClr val="FFFFFF"/>
                </a:solidFill>
                <a:latin typeface="Tahoma"/>
                <a:cs typeface="Tahoma"/>
              </a:rPr>
              <a:t>estilo</a:t>
            </a:r>
            <a:r>
              <a:rPr sz="31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60" dirty="0">
                <a:solidFill>
                  <a:srgbClr val="FFFFFF"/>
                </a:solidFill>
                <a:latin typeface="Tahoma"/>
                <a:cs typeface="Tahoma"/>
              </a:rPr>
              <a:t>foi</a:t>
            </a:r>
            <a:r>
              <a:rPr sz="3100" spc="-1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125" dirty="0">
                <a:solidFill>
                  <a:srgbClr val="FFFFFF"/>
                </a:solidFill>
                <a:latin typeface="Tahoma"/>
                <a:cs typeface="Tahoma"/>
              </a:rPr>
              <a:t>criado</a:t>
            </a:r>
            <a:r>
              <a:rPr sz="31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80" dirty="0">
                <a:solidFill>
                  <a:srgbClr val="FFFFFF"/>
                </a:solidFill>
                <a:latin typeface="Tahoma"/>
                <a:cs typeface="Tahoma"/>
              </a:rPr>
              <a:t>no</a:t>
            </a:r>
            <a:r>
              <a:rPr sz="3100" spc="-1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dirty="0">
                <a:solidFill>
                  <a:srgbClr val="FFFFFF"/>
                </a:solidFill>
                <a:latin typeface="Tahoma"/>
                <a:cs typeface="Tahoma"/>
              </a:rPr>
              <a:t>Rio</a:t>
            </a:r>
            <a:r>
              <a:rPr sz="31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165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3100" spc="-1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75" dirty="0">
                <a:solidFill>
                  <a:srgbClr val="FFFFFF"/>
                </a:solidFill>
                <a:latin typeface="Tahoma"/>
                <a:cs typeface="Tahoma"/>
              </a:rPr>
              <a:t>Janeiro </a:t>
            </a:r>
            <a:r>
              <a:rPr sz="3100" spc="80" dirty="0">
                <a:solidFill>
                  <a:srgbClr val="FFFFFF"/>
                </a:solidFill>
                <a:latin typeface="Tahoma"/>
                <a:cs typeface="Tahoma"/>
              </a:rPr>
              <a:t>no</a:t>
            </a:r>
            <a:r>
              <a:rPr sz="310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120" dirty="0">
                <a:solidFill>
                  <a:srgbClr val="FFFFFF"/>
                </a:solidFill>
                <a:latin typeface="Tahoma"/>
                <a:cs typeface="Tahoma"/>
              </a:rPr>
              <a:t>século</a:t>
            </a:r>
            <a:r>
              <a:rPr sz="310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50" dirty="0">
                <a:solidFill>
                  <a:srgbClr val="FFFFFF"/>
                </a:solidFill>
                <a:latin typeface="Tahoma"/>
                <a:cs typeface="Tahoma"/>
              </a:rPr>
              <a:t>XX</a:t>
            </a:r>
            <a:r>
              <a:rPr sz="310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11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310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110" dirty="0">
                <a:solidFill>
                  <a:srgbClr val="FFFFFF"/>
                </a:solidFill>
                <a:latin typeface="Tahoma"/>
                <a:cs typeface="Tahoma"/>
              </a:rPr>
              <a:t>propagado</a:t>
            </a:r>
            <a:r>
              <a:rPr sz="310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114" dirty="0">
                <a:solidFill>
                  <a:srgbClr val="FFFFFF"/>
                </a:solidFill>
                <a:latin typeface="Tahoma"/>
                <a:cs typeface="Tahoma"/>
              </a:rPr>
              <a:t>por</a:t>
            </a:r>
            <a:r>
              <a:rPr sz="310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65" dirty="0">
                <a:solidFill>
                  <a:srgbClr val="FFFFFF"/>
                </a:solidFill>
                <a:latin typeface="Tahoma"/>
                <a:cs typeface="Tahoma"/>
              </a:rPr>
              <a:t>negros</a:t>
            </a:r>
            <a:r>
              <a:rPr sz="310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120" dirty="0">
                <a:solidFill>
                  <a:srgbClr val="FFFFFF"/>
                </a:solidFill>
                <a:latin typeface="Tahoma"/>
                <a:cs typeface="Tahoma"/>
              </a:rPr>
              <a:t>que</a:t>
            </a:r>
            <a:r>
              <a:rPr sz="310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50" dirty="0">
                <a:solidFill>
                  <a:srgbClr val="FFFFFF"/>
                </a:solidFill>
                <a:latin typeface="Tahoma"/>
                <a:cs typeface="Tahoma"/>
              </a:rPr>
              <a:t>migraram</a:t>
            </a:r>
            <a:r>
              <a:rPr sz="310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130" dirty="0">
                <a:solidFill>
                  <a:srgbClr val="FFFFFF"/>
                </a:solidFill>
                <a:latin typeface="Tahoma"/>
                <a:cs typeface="Tahoma"/>
              </a:rPr>
              <a:t>da</a:t>
            </a:r>
            <a:r>
              <a:rPr sz="310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-20" dirty="0">
                <a:solidFill>
                  <a:srgbClr val="FFFFFF"/>
                </a:solidFill>
                <a:latin typeface="Tahoma"/>
                <a:cs typeface="Tahoma"/>
              </a:rPr>
              <a:t>Bahia.</a:t>
            </a:r>
            <a:r>
              <a:rPr sz="310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95" dirty="0">
                <a:solidFill>
                  <a:srgbClr val="FFFFFF"/>
                </a:solidFill>
                <a:latin typeface="Tahoma"/>
                <a:cs typeface="Tahoma"/>
              </a:rPr>
              <a:t>Oriundo</a:t>
            </a:r>
            <a:r>
              <a:rPr sz="310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175" dirty="0">
                <a:solidFill>
                  <a:srgbClr val="FFFFFF"/>
                </a:solidFill>
                <a:latin typeface="Tahoma"/>
                <a:cs typeface="Tahoma"/>
              </a:rPr>
              <a:t>do</a:t>
            </a:r>
            <a:r>
              <a:rPr sz="310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60" dirty="0">
                <a:solidFill>
                  <a:srgbClr val="FFFFFF"/>
                </a:solidFill>
                <a:latin typeface="Tahoma"/>
                <a:cs typeface="Tahoma"/>
              </a:rPr>
              <a:t>Maxixe</a:t>
            </a:r>
            <a:r>
              <a:rPr sz="310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11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310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180" dirty="0">
                <a:solidFill>
                  <a:srgbClr val="FFFFFF"/>
                </a:solidFill>
                <a:latin typeface="Tahoma"/>
                <a:cs typeface="Tahoma"/>
              </a:rPr>
              <a:t>com </a:t>
            </a:r>
            <a:r>
              <a:rPr sz="3100" spc="85" dirty="0">
                <a:solidFill>
                  <a:srgbClr val="FFFFFF"/>
                </a:solidFill>
                <a:latin typeface="Tahoma"/>
                <a:cs typeface="Tahoma"/>
              </a:rPr>
              <a:t>forte</a:t>
            </a:r>
            <a:r>
              <a:rPr sz="3100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65" dirty="0">
                <a:solidFill>
                  <a:srgbClr val="FFFFFF"/>
                </a:solidFill>
                <a:latin typeface="Tahoma"/>
                <a:cs typeface="Tahoma"/>
              </a:rPr>
              <a:t>origem</a:t>
            </a:r>
            <a:r>
              <a:rPr sz="310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dirty="0">
                <a:solidFill>
                  <a:srgbClr val="FFFFFF"/>
                </a:solidFill>
                <a:latin typeface="Tahoma"/>
                <a:cs typeface="Tahoma"/>
              </a:rPr>
              <a:t>africana,</a:t>
            </a:r>
            <a:r>
              <a:rPr sz="3100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75" dirty="0">
                <a:solidFill>
                  <a:srgbClr val="FFFFFF"/>
                </a:solidFill>
                <a:latin typeface="Tahoma"/>
                <a:cs typeface="Tahoma"/>
              </a:rPr>
              <a:t>envolvente</a:t>
            </a:r>
            <a:r>
              <a:rPr sz="310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11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310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dirty="0">
                <a:solidFill>
                  <a:srgbClr val="FFFFFF"/>
                </a:solidFill>
                <a:latin typeface="Tahoma"/>
                <a:cs typeface="Tahoma"/>
              </a:rPr>
              <a:t>sensual,</a:t>
            </a:r>
            <a:r>
              <a:rPr sz="3100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135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310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90" dirty="0">
                <a:solidFill>
                  <a:srgbClr val="FFFFFF"/>
                </a:solidFill>
                <a:latin typeface="Tahoma"/>
                <a:cs typeface="Tahoma"/>
              </a:rPr>
              <a:t>ritmo</a:t>
            </a:r>
            <a:r>
              <a:rPr sz="310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65" dirty="0">
                <a:solidFill>
                  <a:srgbClr val="FFFFFF"/>
                </a:solidFill>
                <a:latin typeface="Tahoma"/>
                <a:cs typeface="Tahoma"/>
              </a:rPr>
              <a:t>não</a:t>
            </a:r>
            <a:r>
              <a:rPr sz="3100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50" dirty="0">
                <a:solidFill>
                  <a:srgbClr val="FFFFFF"/>
                </a:solidFill>
                <a:latin typeface="Tahoma"/>
                <a:cs typeface="Tahoma"/>
              </a:rPr>
              <a:t>era</a:t>
            </a:r>
            <a:r>
              <a:rPr sz="310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229" dirty="0">
                <a:solidFill>
                  <a:srgbClr val="FFFFFF"/>
                </a:solidFill>
                <a:latin typeface="Tahoma"/>
                <a:cs typeface="Tahoma"/>
              </a:rPr>
              <a:t>bem-</a:t>
            </a:r>
            <a:r>
              <a:rPr sz="3100" spc="100" dirty="0">
                <a:solidFill>
                  <a:srgbClr val="FFFFFF"/>
                </a:solidFill>
                <a:latin typeface="Tahoma"/>
                <a:cs typeface="Tahoma"/>
              </a:rPr>
              <a:t>visto</a:t>
            </a:r>
            <a:r>
              <a:rPr sz="310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dirty="0">
                <a:solidFill>
                  <a:srgbClr val="FFFFFF"/>
                </a:solidFill>
                <a:latin typeface="Tahoma"/>
                <a:cs typeface="Tahoma"/>
              </a:rPr>
              <a:t>na</a:t>
            </a:r>
            <a:r>
              <a:rPr sz="3100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145" dirty="0">
                <a:solidFill>
                  <a:srgbClr val="FFFFFF"/>
                </a:solidFill>
                <a:latin typeface="Tahoma"/>
                <a:cs typeface="Tahoma"/>
              </a:rPr>
              <a:t>sociedade</a:t>
            </a:r>
            <a:r>
              <a:rPr sz="310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105" dirty="0">
                <a:solidFill>
                  <a:srgbClr val="FFFFFF"/>
                </a:solidFill>
                <a:latin typeface="Tahoma"/>
                <a:cs typeface="Tahoma"/>
              </a:rPr>
              <a:t>da </a:t>
            </a:r>
            <a:r>
              <a:rPr sz="3100" spc="70" dirty="0">
                <a:solidFill>
                  <a:srgbClr val="FFFFFF"/>
                </a:solidFill>
                <a:latin typeface="Tahoma"/>
                <a:cs typeface="Tahoma"/>
              </a:rPr>
              <a:t>época,</a:t>
            </a:r>
            <a:r>
              <a:rPr sz="31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135" dirty="0">
                <a:solidFill>
                  <a:srgbClr val="FFFFFF"/>
                </a:solidFill>
                <a:latin typeface="Tahoma"/>
                <a:cs typeface="Tahoma"/>
              </a:rPr>
              <a:t>acusado</a:t>
            </a:r>
            <a:r>
              <a:rPr sz="3100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165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3100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dirty="0">
                <a:solidFill>
                  <a:srgbClr val="FFFFFF"/>
                </a:solidFill>
                <a:latin typeface="Tahoma"/>
                <a:cs typeface="Tahoma"/>
              </a:rPr>
              <a:t>ferir</a:t>
            </a:r>
            <a:r>
              <a:rPr sz="31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3100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60" dirty="0">
                <a:solidFill>
                  <a:srgbClr val="FFFFFF"/>
                </a:solidFill>
                <a:latin typeface="Tahoma"/>
                <a:cs typeface="Tahoma"/>
              </a:rPr>
              <a:t>moral</a:t>
            </a:r>
            <a:r>
              <a:rPr sz="3100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11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31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140" dirty="0">
                <a:solidFill>
                  <a:srgbClr val="FFFFFF"/>
                </a:solidFill>
                <a:latin typeface="Tahoma"/>
                <a:cs typeface="Tahoma"/>
              </a:rPr>
              <a:t>os</a:t>
            </a:r>
            <a:r>
              <a:rPr sz="3100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130" dirty="0">
                <a:solidFill>
                  <a:srgbClr val="FFFFFF"/>
                </a:solidFill>
                <a:latin typeface="Tahoma"/>
                <a:cs typeface="Tahoma"/>
              </a:rPr>
              <a:t>bons</a:t>
            </a:r>
            <a:r>
              <a:rPr sz="3100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85" dirty="0">
                <a:solidFill>
                  <a:srgbClr val="FFFFFF"/>
                </a:solidFill>
                <a:latin typeface="Tahoma"/>
                <a:cs typeface="Tahoma"/>
              </a:rPr>
              <a:t>costumes.</a:t>
            </a:r>
            <a:endParaRPr sz="3100" dirty="0">
              <a:latin typeface="Tahoma"/>
              <a:cs typeface="Tahom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64140" y="594569"/>
            <a:ext cx="13301344" cy="1683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850" spc="-409" dirty="0"/>
              <a:t>Desenho</a:t>
            </a:r>
            <a:r>
              <a:rPr sz="10850" spc="1000" dirty="0"/>
              <a:t> </a:t>
            </a:r>
            <a:r>
              <a:rPr sz="10850" spc="-509" dirty="0"/>
              <a:t>do</a:t>
            </a:r>
            <a:r>
              <a:rPr sz="10850" spc="1000" dirty="0"/>
              <a:t> </a:t>
            </a:r>
            <a:r>
              <a:rPr sz="10850" spc="-580" dirty="0"/>
              <a:t>espetáculo</a:t>
            </a:r>
            <a:endParaRPr sz="1085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87" y="8854210"/>
            <a:ext cx="5989955" cy="1433195"/>
          </a:xfrm>
          <a:custGeom>
            <a:avLst/>
            <a:gdLst/>
            <a:ahLst/>
            <a:cxnLst/>
            <a:rect l="l" t="t" r="r" b="b"/>
            <a:pathLst>
              <a:path w="5989955" h="1433195">
                <a:moveTo>
                  <a:pt x="3724126" y="1269088"/>
                </a:moveTo>
                <a:lnTo>
                  <a:pt x="3173971" y="1095271"/>
                </a:lnTo>
                <a:lnTo>
                  <a:pt x="3324925" y="1063051"/>
                </a:lnTo>
                <a:lnTo>
                  <a:pt x="3375918" y="1052525"/>
                </a:lnTo>
                <a:lnTo>
                  <a:pt x="3636549" y="1001681"/>
                </a:lnTo>
                <a:lnTo>
                  <a:pt x="3653921" y="1007169"/>
                </a:lnTo>
                <a:lnTo>
                  <a:pt x="3676236" y="1000901"/>
                </a:lnTo>
                <a:lnTo>
                  <a:pt x="3713631" y="1012715"/>
                </a:lnTo>
                <a:lnTo>
                  <a:pt x="3819148" y="1006096"/>
                </a:lnTo>
                <a:lnTo>
                  <a:pt x="3853047" y="1003487"/>
                </a:lnTo>
                <a:lnTo>
                  <a:pt x="3988396" y="1006293"/>
                </a:lnTo>
                <a:lnTo>
                  <a:pt x="4030808" y="1019693"/>
                </a:lnTo>
                <a:lnTo>
                  <a:pt x="4184319" y="1028237"/>
                </a:lnTo>
                <a:lnTo>
                  <a:pt x="4238925" y="1018852"/>
                </a:lnTo>
                <a:lnTo>
                  <a:pt x="4535526" y="1032648"/>
                </a:lnTo>
                <a:lnTo>
                  <a:pt x="4657640" y="1031272"/>
                </a:lnTo>
                <a:lnTo>
                  <a:pt x="4694844" y="1043026"/>
                </a:lnTo>
                <a:lnTo>
                  <a:pt x="4842243" y="1049639"/>
                </a:lnTo>
                <a:lnTo>
                  <a:pt x="5956203" y="1401585"/>
                </a:lnTo>
                <a:lnTo>
                  <a:pt x="5989505" y="1425425"/>
                </a:lnTo>
                <a:lnTo>
                  <a:pt x="5211566" y="1432699"/>
                </a:lnTo>
                <a:lnTo>
                  <a:pt x="4809048" y="1305527"/>
                </a:lnTo>
                <a:lnTo>
                  <a:pt x="4601203" y="1293136"/>
                </a:lnTo>
                <a:lnTo>
                  <a:pt x="4563423" y="1294518"/>
                </a:lnTo>
                <a:lnTo>
                  <a:pt x="4524281" y="1295470"/>
                </a:lnTo>
                <a:lnTo>
                  <a:pt x="4488524" y="1284173"/>
                </a:lnTo>
                <a:lnTo>
                  <a:pt x="4449420" y="1285137"/>
                </a:lnTo>
                <a:lnTo>
                  <a:pt x="4277543" y="1284109"/>
                </a:lnTo>
                <a:lnTo>
                  <a:pt x="4221234" y="1292957"/>
                </a:lnTo>
                <a:lnTo>
                  <a:pt x="4007316" y="1278646"/>
                </a:lnTo>
                <a:lnTo>
                  <a:pt x="3928218" y="1253656"/>
                </a:lnTo>
                <a:lnTo>
                  <a:pt x="3916427" y="1263250"/>
                </a:lnTo>
                <a:lnTo>
                  <a:pt x="3871017" y="1262222"/>
                </a:lnTo>
                <a:lnTo>
                  <a:pt x="3820251" y="1272820"/>
                </a:lnTo>
                <a:lnTo>
                  <a:pt x="3724126" y="1269088"/>
                </a:lnTo>
                <a:close/>
              </a:path>
              <a:path w="5989955" h="1433195">
                <a:moveTo>
                  <a:pt x="0" y="265628"/>
                </a:moveTo>
                <a:lnTo>
                  <a:pt x="2365" y="0"/>
                </a:lnTo>
                <a:lnTo>
                  <a:pt x="23657" y="6727"/>
                </a:lnTo>
                <a:lnTo>
                  <a:pt x="127664" y="12949"/>
                </a:lnTo>
                <a:lnTo>
                  <a:pt x="640982" y="175127"/>
                </a:lnTo>
                <a:lnTo>
                  <a:pt x="680928" y="201067"/>
                </a:lnTo>
                <a:lnTo>
                  <a:pt x="719076" y="226438"/>
                </a:lnTo>
                <a:lnTo>
                  <a:pt x="751873" y="263437"/>
                </a:lnTo>
                <a:lnTo>
                  <a:pt x="783420" y="300042"/>
                </a:lnTo>
                <a:lnTo>
                  <a:pt x="818372" y="337722"/>
                </a:lnTo>
                <a:lnTo>
                  <a:pt x="852130" y="375025"/>
                </a:lnTo>
                <a:lnTo>
                  <a:pt x="881116" y="424140"/>
                </a:lnTo>
                <a:lnTo>
                  <a:pt x="913232" y="460924"/>
                </a:lnTo>
                <a:lnTo>
                  <a:pt x="941074" y="509677"/>
                </a:lnTo>
                <a:lnTo>
                  <a:pt x="960210" y="529041"/>
                </a:lnTo>
                <a:lnTo>
                  <a:pt x="966942" y="544487"/>
                </a:lnTo>
                <a:lnTo>
                  <a:pt x="112073" y="274399"/>
                </a:lnTo>
                <a:lnTo>
                  <a:pt x="72470" y="275205"/>
                </a:lnTo>
                <a:lnTo>
                  <a:pt x="36749" y="263920"/>
                </a:lnTo>
                <a:lnTo>
                  <a:pt x="0" y="265628"/>
                </a:lnTo>
                <a:close/>
              </a:path>
              <a:path w="5989955" h="1433195">
                <a:moveTo>
                  <a:pt x="2825901" y="971983"/>
                </a:moveTo>
                <a:lnTo>
                  <a:pt x="2402642" y="838258"/>
                </a:lnTo>
                <a:lnTo>
                  <a:pt x="2453497" y="841007"/>
                </a:lnTo>
                <a:lnTo>
                  <a:pt x="2782699" y="945015"/>
                </a:lnTo>
                <a:lnTo>
                  <a:pt x="2825901" y="971983"/>
                </a:lnTo>
                <a:close/>
              </a:path>
              <a:path w="5989955" h="1433195">
                <a:moveTo>
                  <a:pt x="2979882" y="1020632"/>
                </a:moveTo>
                <a:lnTo>
                  <a:pt x="2825901" y="971983"/>
                </a:lnTo>
                <a:lnTo>
                  <a:pt x="2932465" y="992332"/>
                </a:lnTo>
                <a:lnTo>
                  <a:pt x="2979882" y="1020632"/>
                </a:lnTo>
                <a:close/>
              </a:path>
              <a:path w="5989955" h="1433195">
                <a:moveTo>
                  <a:pt x="1864909" y="974698"/>
                </a:moveTo>
                <a:lnTo>
                  <a:pt x="1038728" y="713673"/>
                </a:lnTo>
                <a:lnTo>
                  <a:pt x="1064891" y="708621"/>
                </a:lnTo>
                <a:lnTo>
                  <a:pt x="1090135" y="703277"/>
                </a:lnTo>
                <a:lnTo>
                  <a:pt x="1114191" y="697559"/>
                </a:lnTo>
                <a:lnTo>
                  <a:pt x="1136794" y="691382"/>
                </a:lnTo>
                <a:lnTo>
                  <a:pt x="1184444" y="679799"/>
                </a:lnTo>
                <a:lnTo>
                  <a:pt x="1234824" y="669078"/>
                </a:lnTo>
                <a:lnTo>
                  <a:pt x="1379989" y="674986"/>
                </a:lnTo>
                <a:lnTo>
                  <a:pt x="1430918" y="677757"/>
                </a:lnTo>
                <a:lnTo>
                  <a:pt x="1486021" y="668529"/>
                </a:lnTo>
                <a:lnTo>
                  <a:pt x="1641581" y="677720"/>
                </a:lnTo>
                <a:lnTo>
                  <a:pt x="1715510" y="701078"/>
                </a:lnTo>
                <a:lnTo>
                  <a:pt x="1756952" y="700852"/>
                </a:lnTo>
                <a:lnTo>
                  <a:pt x="1830772" y="724175"/>
                </a:lnTo>
                <a:lnTo>
                  <a:pt x="1844979" y="715345"/>
                </a:lnTo>
                <a:lnTo>
                  <a:pt x="1889528" y="716101"/>
                </a:lnTo>
                <a:lnTo>
                  <a:pt x="1939186" y="705152"/>
                </a:lnTo>
                <a:lnTo>
                  <a:pt x="1986131" y="706665"/>
                </a:lnTo>
                <a:lnTo>
                  <a:pt x="3030315" y="1036566"/>
                </a:lnTo>
                <a:lnTo>
                  <a:pt x="3075569" y="1064182"/>
                </a:lnTo>
                <a:lnTo>
                  <a:pt x="3724126" y="1269088"/>
                </a:lnTo>
                <a:lnTo>
                  <a:pt x="3628918" y="1265645"/>
                </a:lnTo>
                <a:lnTo>
                  <a:pt x="3579718" y="1276738"/>
                </a:lnTo>
                <a:lnTo>
                  <a:pt x="3535244" y="1276006"/>
                </a:lnTo>
                <a:lnTo>
                  <a:pt x="3345093" y="1322480"/>
                </a:lnTo>
                <a:lnTo>
                  <a:pt x="3362543" y="1381268"/>
                </a:lnTo>
                <a:lnTo>
                  <a:pt x="3373626" y="1411407"/>
                </a:lnTo>
                <a:lnTo>
                  <a:pt x="1969077" y="967653"/>
                </a:lnTo>
                <a:lnTo>
                  <a:pt x="1941669" y="972312"/>
                </a:lnTo>
                <a:lnTo>
                  <a:pt x="1916847" y="977789"/>
                </a:lnTo>
                <a:lnTo>
                  <a:pt x="1864909" y="974698"/>
                </a:lnTo>
                <a:close/>
              </a:path>
              <a:path w="5989955" h="1433195">
                <a:moveTo>
                  <a:pt x="151578" y="1432295"/>
                </a:moveTo>
                <a:lnTo>
                  <a:pt x="150754" y="1405397"/>
                </a:lnTo>
                <a:lnTo>
                  <a:pt x="150281" y="1351972"/>
                </a:lnTo>
                <a:lnTo>
                  <a:pt x="147104" y="1311012"/>
                </a:lnTo>
                <a:lnTo>
                  <a:pt x="150881" y="1285568"/>
                </a:lnTo>
                <a:lnTo>
                  <a:pt x="157310" y="1260962"/>
                </a:lnTo>
                <a:lnTo>
                  <a:pt x="161253" y="1248888"/>
                </a:lnTo>
                <a:lnTo>
                  <a:pt x="169048" y="1224714"/>
                </a:lnTo>
                <a:lnTo>
                  <a:pt x="176971" y="1200579"/>
                </a:lnTo>
                <a:lnTo>
                  <a:pt x="185454" y="1176622"/>
                </a:lnTo>
                <a:lnTo>
                  <a:pt x="193353" y="1152480"/>
                </a:lnTo>
                <a:lnTo>
                  <a:pt x="203352" y="1115683"/>
                </a:lnTo>
                <a:lnTo>
                  <a:pt x="218849" y="1067304"/>
                </a:lnTo>
                <a:lnTo>
                  <a:pt x="240698" y="1034250"/>
                </a:lnTo>
                <a:lnTo>
                  <a:pt x="274871" y="991772"/>
                </a:lnTo>
                <a:lnTo>
                  <a:pt x="312040" y="963559"/>
                </a:lnTo>
                <a:lnTo>
                  <a:pt x="354350" y="936970"/>
                </a:lnTo>
                <a:lnTo>
                  <a:pt x="400663" y="911646"/>
                </a:lnTo>
                <a:lnTo>
                  <a:pt x="449212" y="887028"/>
                </a:lnTo>
                <a:lnTo>
                  <a:pt x="499537" y="862972"/>
                </a:lnTo>
                <a:lnTo>
                  <a:pt x="547350" y="851440"/>
                </a:lnTo>
                <a:lnTo>
                  <a:pt x="596016" y="840178"/>
                </a:lnTo>
                <a:lnTo>
                  <a:pt x="648900" y="816930"/>
                </a:lnTo>
                <a:lnTo>
                  <a:pt x="746346" y="794442"/>
                </a:lnTo>
                <a:lnTo>
                  <a:pt x="755888" y="784138"/>
                </a:lnTo>
                <a:lnTo>
                  <a:pt x="778583" y="777990"/>
                </a:lnTo>
                <a:lnTo>
                  <a:pt x="763088" y="733138"/>
                </a:lnTo>
                <a:lnTo>
                  <a:pt x="744017" y="687052"/>
                </a:lnTo>
                <a:lnTo>
                  <a:pt x="722114" y="640280"/>
                </a:lnTo>
                <a:lnTo>
                  <a:pt x="693949" y="604744"/>
                </a:lnTo>
                <a:lnTo>
                  <a:pt x="667802" y="556527"/>
                </a:lnTo>
                <a:lnTo>
                  <a:pt x="636591" y="520028"/>
                </a:lnTo>
                <a:lnTo>
                  <a:pt x="600908" y="482117"/>
                </a:lnTo>
                <a:lnTo>
                  <a:pt x="564004" y="443820"/>
                </a:lnTo>
                <a:lnTo>
                  <a:pt x="479381" y="390446"/>
                </a:lnTo>
                <a:lnTo>
                  <a:pt x="966942" y="544487"/>
                </a:lnTo>
                <a:lnTo>
                  <a:pt x="973673" y="559932"/>
                </a:lnTo>
                <a:lnTo>
                  <a:pt x="986324" y="590567"/>
                </a:lnTo>
                <a:lnTo>
                  <a:pt x="999197" y="621271"/>
                </a:lnTo>
                <a:lnTo>
                  <a:pt x="1007053" y="650391"/>
                </a:lnTo>
                <a:lnTo>
                  <a:pt x="1018751" y="667406"/>
                </a:lnTo>
                <a:lnTo>
                  <a:pt x="1038728" y="713673"/>
                </a:lnTo>
                <a:lnTo>
                  <a:pt x="1864909" y="974698"/>
                </a:lnTo>
                <a:lnTo>
                  <a:pt x="1807521" y="983204"/>
                </a:lnTo>
                <a:lnTo>
                  <a:pt x="1756425" y="967061"/>
                </a:lnTo>
                <a:lnTo>
                  <a:pt x="1700404" y="962680"/>
                </a:lnTo>
                <a:lnTo>
                  <a:pt x="1598635" y="930527"/>
                </a:lnTo>
                <a:lnTo>
                  <a:pt x="1493146" y="923732"/>
                </a:lnTo>
                <a:lnTo>
                  <a:pt x="1492953" y="923671"/>
                </a:lnTo>
                <a:lnTo>
                  <a:pt x="1436835" y="932683"/>
                </a:lnTo>
                <a:lnTo>
                  <a:pt x="1385112" y="929661"/>
                </a:lnTo>
                <a:lnTo>
                  <a:pt x="1359496" y="934886"/>
                </a:lnTo>
                <a:lnTo>
                  <a:pt x="1337341" y="927887"/>
                </a:lnTo>
                <a:lnTo>
                  <a:pt x="1311430" y="933019"/>
                </a:lnTo>
                <a:lnTo>
                  <a:pt x="1286025" y="938311"/>
                </a:lnTo>
                <a:lnTo>
                  <a:pt x="1187608" y="947174"/>
                </a:lnTo>
                <a:lnTo>
                  <a:pt x="1155545" y="950363"/>
                </a:lnTo>
                <a:lnTo>
                  <a:pt x="1146968" y="960972"/>
                </a:lnTo>
                <a:lnTo>
                  <a:pt x="1143398" y="959844"/>
                </a:lnTo>
                <a:lnTo>
                  <a:pt x="1137994" y="971455"/>
                </a:lnTo>
                <a:lnTo>
                  <a:pt x="1135392" y="983952"/>
                </a:lnTo>
                <a:lnTo>
                  <a:pt x="1146841" y="1027525"/>
                </a:lnTo>
                <a:lnTo>
                  <a:pt x="1147851" y="1081119"/>
                </a:lnTo>
                <a:lnTo>
                  <a:pt x="1145630" y="1107055"/>
                </a:lnTo>
                <a:lnTo>
                  <a:pt x="877563" y="1022362"/>
                </a:lnTo>
                <a:lnTo>
                  <a:pt x="864391" y="1031519"/>
                </a:lnTo>
                <a:lnTo>
                  <a:pt x="855082" y="1028578"/>
                </a:lnTo>
                <a:lnTo>
                  <a:pt x="842056" y="1037781"/>
                </a:lnTo>
                <a:lnTo>
                  <a:pt x="833034" y="1034931"/>
                </a:lnTo>
                <a:lnTo>
                  <a:pt x="774473" y="1056385"/>
                </a:lnTo>
                <a:lnTo>
                  <a:pt x="747366" y="1061140"/>
                </a:lnTo>
                <a:lnTo>
                  <a:pt x="720788" y="1066062"/>
                </a:lnTo>
                <a:lnTo>
                  <a:pt x="670428" y="1090107"/>
                </a:lnTo>
                <a:lnTo>
                  <a:pt x="624057" y="1102094"/>
                </a:lnTo>
                <a:lnTo>
                  <a:pt x="574078" y="1126260"/>
                </a:lnTo>
                <a:lnTo>
                  <a:pt x="528201" y="1138403"/>
                </a:lnTo>
                <a:lnTo>
                  <a:pt x="478830" y="1162761"/>
                </a:lnTo>
                <a:lnTo>
                  <a:pt x="451192" y="1193986"/>
                </a:lnTo>
                <a:lnTo>
                  <a:pt x="431494" y="1241037"/>
                </a:lnTo>
                <a:lnTo>
                  <a:pt x="418125" y="1290089"/>
                </a:lnTo>
                <a:lnTo>
                  <a:pt x="412922" y="1328401"/>
                </a:lnTo>
                <a:lnTo>
                  <a:pt x="408207" y="1380187"/>
                </a:lnTo>
                <a:lnTo>
                  <a:pt x="411632" y="1421225"/>
                </a:lnTo>
                <a:lnTo>
                  <a:pt x="442215" y="1430887"/>
                </a:lnTo>
                <a:lnTo>
                  <a:pt x="151578" y="1432295"/>
                </a:lnTo>
                <a:close/>
              </a:path>
              <a:path w="5989955" h="1433195">
                <a:moveTo>
                  <a:pt x="2653891" y="1423751"/>
                </a:moveTo>
                <a:lnTo>
                  <a:pt x="2660192" y="1412423"/>
                </a:lnTo>
                <a:lnTo>
                  <a:pt x="2688648" y="1381457"/>
                </a:lnTo>
                <a:lnTo>
                  <a:pt x="2722141" y="1352083"/>
                </a:lnTo>
                <a:lnTo>
                  <a:pt x="2760376" y="1324102"/>
                </a:lnTo>
                <a:lnTo>
                  <a:pt x="2783824" y="1304977"/>
                </a:lnTo>
                <a:lnTo>
                  <a:pt x="2806796" y="1285597"/>
                </a:lnTo>
                <a:lnTo>
                  <a:pt x="2830239" y="1266367"/>
                </a:lnTo>
                <a:lnTo>
                  <a:pt x="2855196" y="1247614"/>
                </a:lnTo>
                <a:lnTo>
                  <a:pt x="3373626" y="1411407"/>
                </a:lnTo>
                <a:lnTo>
                  <a:pt x="3379167" y="1426477"/>
                </a:lnTo>
                <a:lnTo>
                  <a:pt x="2653891" y="1423751"/>
                </a:lnTo>
                <a:close/>
              </a:path>
              <a:path w="5989955" h="1433195">
                <a:moveTo>
                  <a:pt x="3056647" y="1428718"/>
                </a:moveTo>
                <a:lnTo>
                  <a:pt x="3080859" y="1425356"/>
                </a:lnTo>
                <a:lnTo>
                  <a:pt x="3088368" y="1427728"/>
                </a:lnTo>
                <a:lnTo>
                  <a:pt x="3056647" y="1428718"/>
                </a:lnTo>
                <a:close/>
              </a:path>
              <a:path w="5989955" h="1433195">
                <a:moveTo>
                  <a:pt x="3051344" y="1429454"/>
                </a:moveTo>
                <a:lnTo>
                  <a:pt x="3049699" y="1428934"/>
                </a:lnTo>
                <a:lnTo>
                  <a:pt x="3056647" y="1428718"/>
                </a:lnTo>
                <a:lnTo>
                  <a:pt x="3051344" y="1429454"/>
                </a:lnTo>
                <a:close/>
              </a:path>
              <a:path w="5989955" h="1433195">
                <a:moveTo>
                  <a:pt x="442215" y="1430887"/>
                </a:moveTo>
                <a:lnTo>
                  <a:pt x="411632" y="1421225"/>
                </a:lnTo>
                <a:lnTo>
                  <a:pt x="793530" y="1422013"/>
                </a:lnTo>
                <a:lnTo>
                  <a:pt x="804326" y="1398787"/>
                </a:lnTo>
                <a:lnTo>
                  <a:pt x="820312" y="1350562"/>
                </a:lnTo>
                <a:lnTo>
                  <a:pt x="824234" y="1338482"/>
                </a:lnTo>
                <a:lnTo>
                  <a:pt x="828155" y="1326402"/>
                </a:lnTo>
                <a:lnTo>
                  <a:pt x="832076" y="1314323"/>
                </a:lnTo>
                <a:lnTo>
                  <a:pt x="835998" y="1302243"/>
                </a:lnTo>
                <a:lnTo>
                  <a:pt x="839919" y="1290163"/>
                </a:lnTo>
                <a:lnTo>
                  <a:pt x="854500" y="1241494"/>
                </a:lnTo>
                <a:lnTo>
                  <a:pt x="866884" y="1192132"/>
                </a:lnTo>
                <a:lnTo>
                  <a:pt x="876118" y="1155093"/>
                </a:lnTo>
                <a:lnTo>
                  <a:pt x="884045" y="1117641"/>
                </a:lnTo>
                <a:lnTo>
                  <a:pt x="888931" y="1065910"/>
                </a:lnTo>
                <a:lnTo>
                  <a:pt x="877563" y="1022362"/>
                </a:lnTo>
                <a:lnTo>
                  <a:pt x="1145630" y="1107055"/>
                </a:lnTo>
                <a:lnTo>
                  <a:pt x="1134679" y="1183508"/>
                </a:lnTo>
                <a:lnTo>
                  <a:pt x="1122820" y="1233036"/>
                </a:lnTo>
                <a:lnTo>
                  <a:pt x="1108997" y="1281944"/>
                </a:lnTo>
                <a:lnTo>
                  <a:pt x="1094370" y="1330598"/>
                </a:lnTo>
                <a:lnTo>
                  <a:pt x="1080103" y="1379366"/>
                </a:lnTo>
                <a:lnTo>
                  <a:pt x="1069061" y="1415833"/>
                </a:lnTo>
                <a:lnTo>
                  <a:pt x="1065009" y="1427872"/>
                </a:lnTo>
                <a:lnTo>
                  <a:pt x="442215" y="14308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703195" cy="1081405"/>
          </a:xfrm>
          <a:custGeom>
            <a:avLst/>
            <a:gdLst/>
            <a:ahLst/>
            <a:cxnLst/>
            <a:rect l="l" t="t" r="r" b="b"/>
            <a:pathLst>
              <a:path w="2703195" h="1081405">
                <a:moveTo>
                  <a:pt x="2442365" y="151247"/>
                </a:moveTo>
                <a:lnTo>
                  <a:pt x="1504968" y="384911"/>
                </a:lnTo>
                <a:lnTo>
                  <a:pt x="1559873" y="367817"/>
                </a:lnTo>
                <a:lnTo>
                  <a:pt x="1558618" y="368130"/>
                </a:lnTo>
                <a:lnTo>
                  <a:pt x="1608059" y="346177"/>
                </a:lnTo>
                <a:lnTo>
                  <a:pt x="1656209" y="319681"/>
                </a:lnTo>
                <a:lnTo>
                  <a:pt x="1702599" y="290957"/>
                </a:lnTo>
                <a:lnTo>
                  <a:pt x="1748905" y="261093"/>
                </a:lnTo>
                <a:lnTo>
                  <a:pt x="1791558" y="234705"/>
                </a:lnTo>
                <a:lnTo>
                  <a:pt x="1834933" y="209441"/>
                </a:lnTo>
                <a:lnTo>
                  <a:pt x="1974665" y="131000"/>
                </a:lnTo>
                <a:lnTo>
                  <a:pt x="1982936" y="126133"/>
                </a:lnTo>
                <a:lnTo>
                  <a:pt x="1990638" y="120706"/>
                </a:lnTo>
                <a:lnTo>
                  <a:pt x="2029697" y="83398"/>
                </a:lnTo>
                <a:lnTo>
                  <a:pt x="2066315" y="59512"/>
                </a:lnTo>
                <a:lnTo>
                  <a:pt x="2105704" y="40071"/>
                </a:lnTo>
                <a:lnTo>
                  <a:pt x="2146486" y="22438"/>
                </a:lnTo>
                <a:lnTo>
                  <a:pt x="2176738" y="7806"/>
                </a:lnTo>
                <a:lnTo>
                  <a:pt x="2190544" y="0"/>
                </a:lnTo>
                <a:lnTo>
                  <a:pt x="2703186" y="0"/>
                </a:lnTo>
                <a:lnTo>
                  <a:pt x="2655955" y="25354"/>
                </a:lnTo>
                <a:lnTo>
                  <a:pt x="2609231" y="51300"/>
                </a:lnTo>
                <a:lnTo>
                  <a:pt x="2563126" y="78408"/>
                </a:lnTo>
                <a:lnTo>
                  <a:pt x="2442365" y="151247"/>
                </a:lnTo>
                <a:close/>
              </a:path>
              <a:path w="2703195" h="1081405">
                <a:moveTo>
                  <a:pt x="0" y="1081261"/>
                </a:moveTo>
                <a:lnTo>
                  <a:pt x="0" y="769712"/>
                </a:lnTo>
                <a:lnTo>
                  <a:pt x="2932" y="768134"/>
                </a:lnTo>
                <a:lnTo>
                  <a:pt x="36531" y="752462"/>
                </a:lnTo>
                <a:lnTo>
                  <a:pt x="70093" y="737628"/>
                </a:lnTo>
                <a:lnTo>
                  <a:pt x="103590" y="722168"/>
                </a:lnTo>
                <a:lnTo>
                  <a:pt x="121411" y="712933"/>
                </a:lnTo>
                <a:lnTo>
                  <a:pt x="155941" y="693652"/>
                </a:lnTo>
                <a:lnTo>
                  <a:pt x="173531" y="684423"/>
                </a:lnTo>
                <a:lnTo>
                  <a:pt x="244525" y="648272"/>
                </a:lnTo>
                <a:lnTo>
                  <a:pt x="280415" y="631196"/>
                </a:lnTo>
                <a:lnTo>
                  <a:pt x="317075" y="616241"/>
                </a:lnTo>
                <a:lnTo>
                  <a:pt x="365779" y="599126"/>
                </a:lnTo>
                <a:lnTo>
                  <a:pt x="414824" y="582928"/>
                </a:lnTo>
                <a:lnTo>
                  <a:pt x="464115" y="567418"/>
                </a:lnTo>
                <a:lnTo>
                  <a:pt x="563048" y="537534"/>
                </a:lnTo>
                <a:lnTo>
                  <a:pt x="616359" y="524625"/>
                </a:lnTo>
                <a:lnTo>
                  <a:pt x="670269" y="516782"/>
                </a:lnTo>
                <a:lnTo>
                  <a:pt x="724884" y="512751"/>
                </a:lnTo>
                <a:lnTo>
                  <a:pt x="780311" y="511275"/>
                </a:lnTo>
                <a:lnTo>
                  <a:pt x="884789" y="510801"/>
                </a:lnTo>
                <a:lnTo>
                  <a:pt x="937044" y="509622"/>
                </a:lnTo>
                <a:lnTo>
                  <a:pt x="989244" y="506529"/>
                </a:lnTo>
                <a:lnTo>
                  <a:pt x="1040729" y="500632"/>
                </a:lnTo>
                <a:lnTo>
                  <a:pt x="1039975" y="500819"/>
                </a:lnTo>
                <a:lnTo>
                  <a:pt x="1093289" y="490755"/>
                </a:lnTo>
                <a:lnTo>
                  <a:pt x="2433228" y="156750"/>
                </a:lnTo>
                <a:lnTo>
                  <a:pt x="2323518" y="223177"/>
                </a:lnTo>
                <a:lnTo>
                  <a:pt x="2312557" y="229325"/>
                </a:lnTo>
                <a:lnTo>
                  <a:pt x="2290190" y="240874"/>
                </a:lnTo>
                <a:lnTo>
                  <a:pt x="2279197" y="246975"/>
                </a:lnTo>
                <a:lnTo>
                  <a:pt x="2091038" y="360308"/>
                </a:lnTo>
                <a:lnTo>
                  <a:pt x="2048793" y="387052"/>
                </a:lnTo>
                <a:lnTo>
                  <a:pt x="1987165" y="428233"/>
                </a:lnTo>
                <a:lnTo>
                  <a:pt x="1983686" y="433330"/>
                </a:lnTo>
                <a:lnTo>
                  <a:pt x="1931458" y="463625"/>
                </a:lnTo>
                <a:lnTo>
                  <a:pt x="665081" y="779293"/>
                </a:lnTo>
                <a:lnTo>
                  <a:pt x="617569" y="791488"/>
                </a:lnTo>
                <a:lnTo>
                  <a:pt x="570342" y="805647"/>
                </a:lnTo>
                <a:lnTo>
                  <a:pt x="523224" y="820498"/>
                </a:lnTo>
                <a:lnTo>
                  <a:pt x="476037" y="834773"/>
                </a:lnTo>
                <a:lnTo>
                  <a:pt x="466132" y="838262"/>
                </a:lnTo>
                <a:lnTo>
                  <a:pt x="456414" y="842423"/>
                </a:lnTo>
                <a:lnTo>
                  <a:pt x="446678" y="846452"/>
                </a:lnTo>
                <a:lnTo>
                  <a:pt x="436718" y="849544"/>
                </a:lnTo>
                <a:lnTo>
                  <a:pt x="398132" y="860219"/>
                </a:lnTo>
                <a:lnTo>
                  <a:pt x="361339" y="874334"/>
                </a:lnTo>
                <a:lnTo>
                  <a:pt x="326137" y="892592"/>
                </a:lnTo>
                <a:lnTo>
                  <a:pt x="292325" y="915699"/>
                </a:lnTo>
                <a:lnTo>
                  <a:pt x="261956" y="935114"/>
                </a:lnTo>
                <a:lnTo>
                  <a:pt x="228890" y="951011"/>
                </a:lnTo>
                <a:lnTo>
                  <a:pt x="195030" y="966023"/>
                </a:lnTo>
                <a:lnTo>
                  <a:pt x="162279" y="982780"/>
                </a:lnTo>
                <a:lnTo>
                  <a:pt x="71116" y="1036700"/>
                </a:lnTo>
                <a:lnTo>
                  <a:pt x="26017" y="1064446"/>
                </a:lnTo>
                <a:lnTo>
                  <a:pt x="0" y="1081261"/>
                </a:lnTo>
                <a:close/>
              </a:path>
              <a:path w="2703195" h="1081405">
                <a:moveTo>
                  <a:pt x="2433228" y="156750"/>
                </a:moveTo>
                <a:lnTo>
                  <a:pt x="1093289" y="490755"/>
                </a:lnTo>
                <a:lnTo>
                  <a:pt x="1145037" y="476146"/>
                </a:lnTo>
                <a:lnTo>
                  <a:pt x="1195499" y="460241"/>
                </a:lnTo>
                <a:lnTo>
                  <a:pt x="1246500" y="445931"/>
                </a:lnTo>
                <a:lnTo>
                  <a:pt x="1297909" y="432834"/>
                </a:lnTo>
                <a:lnTo>
                  <a:pt x="1504968" y="384911"/>
                </a:lnTo>
                <a:lnTo>
                  <a:pt x="2442365" y="151247"/>
                </a:lnTo>
                <a:lnTo>
                  <a:pt x="2433228" y="156750"/>
                </a:lnTo>
                <a:close/>
              </a:path>
              <a:path w="2703195" h="1081405">
                <a:moveTo>
                  <a:pt x="1019552" y="768675"/>
                </a:moveTo>
                <a:lnTo>
                  <a:pt x="997255" y="772887"/>
                </a:lnTo>
                <a:lnTo>
                  <a:pt x="974128" y="774250"/>
                </a:lnTo>
                <a:lnTo>
                  <a:pt x="950655" y="774017"/>
                </a:lnTo>
                <a:lnTo>
                  <a:pt x="927319" y="773443"/>
                </a:lnTo>
                <a:lnTo>
                  <a:pt x="873471" y="771124"/>
                </a:lnTo>
                <a:lnTo>
                  <a:pt x="819537" y="767758"/>
                </a:lnTo>
                <a:lnTo>
                  <a:pt x="765928" y="766458"/>
                </a:lnTo>
                <a:lnTo>
                  <a:pt x="713055" y="770334"/>
                </a:lnTo>
                <a:lnTo>
                  <a:pt x="665081" y="779293"/>
                </a:lnTo>
                <a:lnTo>
                  <a:pt x="1931458" y="463625"/>
                </a:lnTo>
                <a:lnTo>
                  <a:pt x="1854299" y="508662"/>
                </a:lnTo>
                <a:lnTo>
                  <a:pt x="1812350" y="531973"/>
                </a:lnTo>
                <a:lnTo>
                  <a:pt x="1769754" y="553969"/>
                </a:lnTo>
                <a:lnTo>
                  <a:pt x="1725045" y="574816"/>
                </a:lnTo>
                <a:lnTo>
                  <a:pt x="1679786" y="593786"/>
                </a:lnTo>
                <a:lnTo>
                  <a:pt x="1634033" y="611067"/>
                </a:lnTo>
                <a:lnTo>
                  <a:pt x="1596474" y="623901"/>
                </a:lnTo>
                <a:lnTo>
                  <a:pt x="1069879" y="755164"/>
                </a:lnTo>
                <a:lnTo>
                  <a:pt x="1019552" y="768675"/>
                </a:lnTo>
                <a:close/>
              </a:path>
              <a:path w="2703195" h="1081405">
                <a:moveTo>
                  <a:pt x="1455488" y="664930"/>
                </a:moveTo>
                <a:lnTo>
                  <a:pt x="1399793" y="678813"/>
                </a:lnTo>
                <a:lnTo>
                  <a:pt x="1114017" y="744162"/>
                </a:lnTo>
                <a:lnTo>
                  <a:pt x="1596474" y="623901"/>
                </a:lnTo>
                <a:lnTo>
                  <a:pt x="1587840" y="626851"/>
                </a:lnTo>
                <a:lnTo>
                  <a:pt x="1541264" y="641327"/>
                </a:lnTo>
                <a:lnTo>
                  <a:pt x="1494360" y="654686"/>
                </a:lnTo>
                <a:lnTo>
                  <a:pt x="1455488" y="6649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414986" y="0"/>
            <a:ext cx="3642995" cy="2383790"/>
          </a:xfrm>
          <a:custGeom>
            <a:avLst/>
            <a:gdLst/>
            <a:ahLst/>
            <a:cxnLst/>
            <a:rect l="l" t="t" r="r" b="b"/>
            <a:pathLst>
              <a:path w="3642994" h="2383790">
                <a:moveTo>
                  <a:pt x="2386152" y="453086"/>
                </a:moveTo>
                <a:lnTo>
                  <a:pt x="2347828" y="452289"/>
                </a:lnTo>
                <a:lnTo>
                  <a:pt x="2281353" y="429018"/>
                </a:lnTo>
                <a:lnTo>
                  <a:pt x="2232921" y="378143"/>
                </a:lnTo>
                <a:lnTo>
                  <a:pt x="2217152" y="342841"/>
                </a:lnTo>
                <a:lnTo>
                  <a:pt x="2207908" y="301222"/>
                </a:lnTo>
                <a:lnTo>
                  <a:pt x="2205863" y="253481"/>
                </a:lnTo>
                <a:lnTo>
                  <a:pt x="2208011" y="201940"/>
                </a:lnTo>
                <a:lnTo>
                  <a:pt x="2210748" y="151683"/>
                </a:lnTo>
                <a:lnTo>
                  <a:pt x="2210817" y="150419"/>
                </a:lnTo>
                <a:lnTo>
                  <a:pt x="2214225" y="98918"/>
                </a:lnTo>
                <a:lnTo>
                  <a:pt x="2218180" y="47435"/>
                </a:lnTo>
                <a:lnTo>
                  <a:pt x="2222277" y="0"/>
                </a:lnTo>
                <a:lnTo>
                  <a:pt x="2364057" y="0"/>
                </a:lnTo>
                <a:lnTo>
                  <a:pt x="2362724" y="24471"/>
                </a:lnTo>
                <a:lnTo>
                  <a:pt x="2360491" y="75764"/>
                </a:lnTo>
                <a:lnTo>
                  <a:pt x="2358611" y="126894"/>
                </a:lnTo>
                <a:lnTo>
                  <a:pt x="2356854" y="178037"/>
                </a:lnTo>
                <a:lnTo>
                  <a:pt x="2355004" y="229173"/>
                </a:lnTo>
                <a:lnTo>
                  <a:pt x="2352928" y="278290"/>
                </a:lnTo>
                <a:lnTo>
                  <a:pt x="2352844" y="280278"/>
                </a:lnTo>
                <a:lnTo>
                  <a:pt x="2392833" y="311030"/>
                </a:lnTo>
                <a:lnTo>
                  <a:pt x="2640811" y="311030"/>
                </a:lnTo>
                <a:lnTo>
                  <a:pt x="2637394" y="314621"/>
                </a:lnTo>
                <a:lnTo>
                  <a:pt x="2599627" y="348767"/>
                </a:lnTo>
                <a:lnTo>
                  <a:pt x="2558391" y="380548"/>
                </a:lnTo>
                <a:lnTo>
                  <a:pt x="2513408" y="409785"/>
                </a:lnTo>
                <a:lnTo>
                  <a:pt x="2469614" y="432029"/>
                </a:lnTo>
                <a:lnTo>
                  <a:pt x="2426971" y="446397"/>
                </a:lnTo>
                <a:lnTo>
                  <a:pt x="2386152" y="453086"/>
                </a:lnTo>
                <a:close/>
              </a:path>
              <a:path w="3642994" h="2383790">
                <a:moveTo>
                  <a:pt x="2640811" y="311030"/>
                </a:moveTo>
                <a:lnTo>
                  <a:pt x="2392833" y="311030"/>
                </a:lnTo>
                <a:lnTo>
                  <a:pt x="2432148" y="280634"/>
                </a:lnTo>
                <a:lnTo>
                  <a:pt x="2472789" y="251132"/>
                </a:lnTo>
                <a:lnTo>
                  <a:pt x="2512329" y="220893"/>
                </a:lnTo>
                <a:lnTo>
                  <a:pt x="2548339" y="188287"/>
                </a:lnTo>
                <a:lnTo>
                  <a:pt x="2578390" y="151683"/>
                </a:lnTo>
                <a:lnTo>
                  <a:pt x="2605660" y="107576"/>
                </a:lnTo>
                <a:lnTo>
                  <a:pt x="2630301" y="61735"/>
                </a:lnTo>
                <a:lnTo>
                  <a:pt x="2653206" y="14732"/>
                </a:lnTo>
                <a:lnTo>
                  <a:pt x="2660036" y="0"/>
                </a:lnTo>
                <a:lnTo>
                  <a:pt x="2838321" y="0"/>
                </a:lnTo>
                <a:lnTo>
                  <a:pt x="2806615" y="70142"/>
                </a:lnTo>
                <a:lnTo>
                  <a:pt x="2783859" y="114706"/>
                </a:lnTo>
                <a:lnTo>
                  <a:pt x="2759293" y="157982"/>
                </a:lnTo>
                <a:lnTo>
                  <a:pt x="2732641" y="199791"/>
                </a:lnTo>
                <a:lnTo>
                  <a:pt x="2703624" y="239953"/>
                </a:lnTo>
                <a:lnTo>
                  <a:pt x="2671967" y="278290"/>
                </a:lnTo>
                <a:lnTo>
                  <a:pt x="2640811" y="311030"/>
                </a:lnTo>
                <a:close/>
              </a:path>
              <a:path w="3642994" h="2383790">
                <a:moveTo>
                  <a:pt x="2343325" y="2383192"/>
                </a:moveTo>
                <a:lnTo>
                  <a:pt x="2288830" y="2375924"/>
                </a:lnTo>
                <a:lnTo>
                  <a:pt x="2240337" y="2360312"/>
                </a:lnTo>
                <a:lnTo>
                  <a:pt x="2199055" y="2336159"/>
                </a:lnTo>
                <a:lnTo>
                  <a:pt x="2166195" y="2303267"/>
                </a:lnTo>
                <a:lnTo>
                  <a:pt x="2142967" y="2261440"/>
                </a:lnTo>
                <a:lnTo>
                  <a:pt x="2130580" y="2210479"/>
                </a:lnTo>
                <a:lnTo>
                  <a:pt x="2125561" y="2161349"/>
                </a:lnTo>
                <a:lnTo>
                  <a:pt x="2122297" y="2112428"/>
                </a:lnTo>
                <a:lnTo>
                  <a:pt x="2121053" y="2063794"/>
                </a:lnTo>
                <a:lnTo>
                  <a:pt x="2122083" y="2015980"/>
                </a:lnTo>
                <a:lnTo>
                  <a:pt x="2125681" y="1967701"/>
                </a:lnTo>
                <a:lnTo>
                  <a:pt x="2132082" y="1920397"/>
                </a:lnTo>
                <a:lnTo>
                  <a:pt x="2141561" y="1873693"/>
                </a:lnTo>
                <a:lnTo>
                  <a:pt x="2154382" y="1827667"/>
                </a:lnTo>
                <a:lnTo>
                  <a:pt x="2170809" y="1782396"/>
                </a:lnTo>
                <a:lnTo>
                  <a:pt x="2191107" y="1737958"/>
                </a:lnTo>
                <a:lnTo>
                  <a:pt x="2215541" y="1694432"/>
                </a:lnTo>
                <a:lnTo>
                  <a:pt x="2244374" y="1651896"/>
                </a:lnTo>
                <a:lnTo>
                  <a:pt x="2278949" y="1608856"/>
                </a:lnTo>
                <a:lnTo>
                  <a:pt x="2320549" y="1577634"/>
                </a:lnTo>
                <a:lnTo>
                  <a:pt x="2343449" y="1572748"/>
                </a:lnTo>
                <a:lnTo>
                  <a:pt x="2368788" y="1573676"/>
                </a:lnTo>
                <a:lnTo>
                  <a:pt x="2395191" y="1577142"/>
                </a:lnTo>
                <a:lnTo>
                  <a:pt x="2421281" y="1579872"/>
                </a:lnTo>
                <a:lnTo>
                  <a:pt x="2421696" y="1606938"/>
                </a:lnTo>
                <a:lnTo>
                  <a:pt x="2423164" y="1634679"/>
                </a:lnTo>
                <a:lnTo>
                  <a:pt x="2423183" y="1635042"/>
                </a:lnTo>
                <a:lnTo>
                  <a:pt x="2421703" y="1660294"/>
                </a:lnTo>
                <a:lnTo>
                  <a:pt x="2413218" y="1678801"/>
                </a:lnTo>
                <a:lnTo>
                  <a:pt x="2378799" y="1718647"/>
                </a:lnTo>
                <a:lnTo>
                  <a:pt x="2350679" y="1759712"/>
                </a:lnTo>
                <a:lnTo>
                  <a:pt x="2328288" y="1801891"/>
                </a:lnTo>
                <a:lnTo>
                  <a:pt x="2311050" y="1845078"/>
                </a:lnTo>
                <a:lnTo>
                  <a:pt x="2298392" y="1889167"/>
                </a:lnTo>
                <a:lnTo>
                  <a:pt x="2289742" y="1934054"/>
                </a:lnTo>
                <a:lnTo>
                  <a:pt x="2284525" y="1979631"/>
                </a:lnTo>
                <a:lnTo>
                  <a:pt x="2282170" y="2025795"/>
                </a:lnTo>
                <a:lnTo>
                  <a:pt x="2282101" y="2072439"/>
                </a:lnTo>
                <a:lnTo>
                  <a:pt x="2283746" y="2119457"/>
                </a:lnTo>
                <a:lnTo>
                  <a:pt x="2286531" y="2166745"/>
                </a:lnTo>
                <a:lnTo>
                  <a:pt x="2289883" y="2214196"/>
                </a:lnTo>
                <a:lnTo>
                  <a:pt x="2343798" y="2225234"/>
                </a:lnTo>
                <a:lnTo>
                  <a:pt x="2601758" y="2225234"/>
                </a:lnTo>
                <a:lnTo>
                  <a:pt x="2593646" y="2240645"/>
                </a:lnTo>
                <a:lnTo>
                  <a:pt x="2566741" y="2282178"/>
                </a:lnTo>
                <a:lnTo>
                  <a:pt x="2533660" y="2318112"/>
                </a:lnTo>
                <a:lnTo>
                  <a:pt x="2494590" y="2347313"/>
                </a:lnTo>
                <a:lnTo>
                  <a:pt x="2449719" y="2368649"/>
                </a:lnTo>
                <a:lnTo>
                  <a:pt x="2399235" y="2380987"/>
                </a:lnTo>
                <a:lnTo>
                  <a:pt x="2343325" y="2383192"/>
                </a:lnTo>
                <a:close/>
              </a:path>
              <a:path w="3642994" h="2383790">
                <a:moveTo>
                  <a:pt x="2601758" y="2225234"/>
                </a:moveTo>
                <a:lnTo>
                  <a:pt x="2343798" y="2225234"/>
                </a:lnTo>
                <a:lnTo>
                  <a:pt x="2390213" y="2221724"/>
                </a:lnTo>
                <a:lnTo>
                  <a:pt x="2429318" y="2204752"/>
                </a:lnTo>
                <a:lnTo>
                  <a:pt x="2461300" y="2175403"/>
                </a:lnTo>
                <a:lnTo>
                  <a:pt x="2486350" y="2134761"/>
                </a:lnTo>
                <a:lnTo>
                  <a:pt x="2506985" y="2090183"/>
                </a:lnTo>
                <a:lnTo>
                  <a:pt x="2527079" y="2045349"/>
                </a:lnTo>
                <a:lnTo>
                  <a:pt x="2546766" y="2000321"/>
                </a:lnTo>
                <a:lnTo>
                  <a:pt x="2566180" y="1955164"/>
                </a:lnTo>
                <a:lnTo>
                  <a:pt x="2604733" y="1864713"/>
                </a:lnTo>
                <a:lnTo>
                  <a:pt x="2624139" y="1819544"/>
                </a:lnTo>
                <a:lnTo>
                  <a:pt x="2643813" y="1774497"/>
                </a:lnTo>
                <a:lnTo>
                  <a:pt x="2663888" y="1729635"/>
                </a:lnTo>
                <a:lnTo>
                  <a:pt x="2693336" y="1680043"/>
                </a:lnTo>
                <a:lnTo>
                  <a:pt x="2732303" y="1637835"/>
                </a:lnTo>
                <a:lnTo>
                  <a:pt x="2745148" y="1634679"/>
                </a:lnTo>
                <a:lnTo>
                  <a:pt x="2764267" y="1637411"/>
                </a:lnTo>
                <a:lnTo>
                  <a:pt x="2807445" y="1674201"/>
                </a:lnTo>
                <a:lnTo>
                  <a:pt x="2819946" y="1719583"/>
                </a:lnTo>
                <a:lnTo>
                  <a:pt x="2817084" y="1739002"/>
                </a:lnTo>
                <a:lnTo>
                  <a:pt x="2798074" y="1785210"/>
                </a:lnTo>
                <a:lnTo>
                  <a:pt x="2760116" y="1877757"/>
                </a:lnTo>
                <a:lnTo>
                  <a:pt x="2740957" y="1923973"/>
                </a:lnTo>
                <a:lnTo>
                  <a:pt x="2721538" y="1970068"/>
                </a:lnTo>
                <a:lnTo>
                  <a:pt x="2701753" y="2015980"/>
                </a:lnTo>
                <a:lnTo>
                  <a:pt x="2681497" y="2061649"/>
                </a:lnTo>
                <a:lnTo>
                  <a:pt x="2660663" y="2107011"/>
                </a:lnTo>
                <a:lnTo>
                  <a:pt x="2639148" y="2152005"/>
                </a:lnTo>
                <a:lnTo>
                  <a:pt x="2616844" y="2196571"/>
                </a:lnTo>
                <a:lnTo>
                  <a:pt x="2601758" y="2225234"/>
                </a:lnTo>
                <a:close/>
              </a:path>
              <a:path w="3642994" h="2383790">
                <a:moveTo>
                  <a:pt x="1650098" y="1389392"/>
                </a:moveTo>
                <a:lnTo>
                  <a:pt x="1609996" y="1385257"/>
                </a:lnTo>
                <a:lnTo>
                  <a:pt x="1571257" y="1366888"/>
                </a:lnTo>
                <a:lnTo>
                  <a:pt x="1536264" y="1336846"/>
                </a:lnTo>
                <a:lnTo>
                  <a:pt x="1504081" y="1298415"/>
                </a:lnTo>
                <a:lnTo>
                  <a:pt x="1477621" y="1255049"/>
                </a:lnTo>
                <a:lnTo>
                  <a:pt x="1459793" y="1210197"/>
                </a:lnTo>
                <a:lnTo>
                  <a:pt x="1453507" y="1167313"/>
                </a:lnTo>
                <a:lnTo>
                  <a:pt x="1454496" y="1115072"/>
                </a:lnTo>
                <a:lnTo>
                  <a:pt x="1456247" y="1062830"/>
                </a:lnTo>
                <a:lnTo>
                  <a:pt x="1458691" y="1010823"/>
                </a:lnTo>
                <a:lnTo>
                  <a:pt x="1461799" y="958358"/>
                </a:lnTo>
                <a:lnTo>
                  <a:pt x="1465479" y="906135"/>
                </a:lnTo>
                <a:lnTo>
                  <a:pt x="1469681" y="853927"/>
                </a:lnTo>
                <a:lnTo>
                  <a:pt x="1474234" y="802975"/>
                </a:lnTo>
                <a:lnTo>
                  <a:pt x="1479411" y="749567"/>
                </a:lnTo>
                <a:lnTo>
                  <a:pt x="1484819" y="697424"/>
                </a:lnTo>
                <a:lnTo>
                  <a:pt x="1490509" y="645309"/>
                </a:lnTo>
                <a:lnTo>
                  <a:pt x="1496420" y="593227"/>
                </a:lnTo>
                <a:lnTo>
                  <a:pt x="1502493" y="541181"/>
                </a:lnTo>
                <a:lnTo>
                  <a:pt x="1508666" y="489176"/>
                </a:lnTo>
                <a:lnTo>
                  <a:pt x="1544091" y="437522"/>
                </a:lnTo>
                <a:lnTo>
                  <a:pt x="1572993" y="413028"/>
                </a:lnTo>
                <a:lnTo>
                  <a:pt x="1600054" y="388313"/>
                </a:lnTo>
                <a:lnTo>
                  <a:pt x="1618009" y="418674"/>
                </a:lnTo>
                <a:lnTo>
                  <a:pt x="1637489" y="449133"/>
                </a:lnTo>
                <a:lnTo>
                  <a:pt x="1652682" y="479315"/>
                </a:lnTo>
                <a:lnTo>
                  <a:pt x="1657777" y="508845"/>
                </a:lnTo>
                <a:lnTo>
                  <a:pt x="1654275" y="559114"/>
                </a:lnTo>
                <a:lnTo>
                  <a:pt x="1650337" y="609354"/>
                </a:lnTo>
                <a:lnTo>
                  <a:pt x="1646031" y="659570"/>
                </a:lnTo>
                <a:lnTo>
                  <a:pt x="1641424" y="709768"/>
                </a:lnTo>
                <a:lnTo>
                  <a:pt x="1636585" y="759951"/>
                </a:lnTo>
                <a:lnTo>
                  <a:pt x="1631583" y="810125"/>
                </a:lnTo>
                <a:lnTo>
                  <a:pt x="1626486" y="860294"/>
                </a:lnTo>
                <a:lnTo>
                  <a:pt x="1621362" y="910464"/>
                </a:lnTo>
                <a:lnTo>
                  <a:pt x="1616279" y="960639"/>
                </a:lnTo>
                <a:lnTo>
                  <a:pt x="1611330" y="1010590"/>
                </a:lnTo>
                <a:lnTo>
                  <a:pt x="1606513" y="1061023"/>
                </a:lnTo>
                <a:lnTo>
                  <a:pt x="1601966" y="1111242"/>
                </a:lnTo>
                <a:lnTo>
                  <a:pt x="1602043" y="1126032"/>
                </a:lnTo>
                <a:lnTo>
                  <a:pt x="1602109" y="1138880"/>
                </a:lnTo>
                <a:lnTo>
                  <a:pt x="1605946" y="1166841"/>
                </a:lnTo>
                <a:lnTo>
                  <a:pt x="1611352" y="1194940"/>
                </a:lnTo>
                <a:lnTo>
                  <a:pt x="1616201" y="1222994"/>
                </a:lnTo>
                <a:lnTo>
                  <a:pt x="1658190" y="1236533"/>
                </a:lnTo>
                <a:lnTo>
                  <a:pt x="1834136" y="1236533"/>
                </a:lnTo>
                <a:lnTo>
                  <a:pt x="1819231" y="1258962"/>
                </a:lnTo>
                <a:lnTo>
                  <a:pt x="1789479" y="1302537"/>
                </a:lnTo>
                <a:lnTo>
                  <a:pt x="1761254" y="1335866"/>
                </a:lnTo>
                <a:lnTo>
                  <a:pt x="1727460" y="1362749"/>
                </a:lnTo>
                <a:lnTo>
                  <a:pt x="1689830" y="1381240"/>
                </a:lnTo>
                <a:lnTo>
                  <a:pt x="1650098" y="1389392"/>
                </a:lnTo>
                <a:close/>
              </a:path>
              <a:path w="3642994" h="2383790">
                <a:moveTo>
                  <a:pt x="1834136" y="1236533"/>
                </a:moveTo>
                <a:lnTo>
                  <a:pt x="1658190" y="1236533"/>
                </a:lnTo>
                <a:lnTo>
                  <a:pt x="1690685" y="1192410"/>
                </a:lnTo>
                <a:lnTo>
                  <a:pt x="1723470" y="1148466"/>
                </a:lnTo>
                <a:lnTo>
                  <a:pt x="1755286" y="1103943"/>
                </a:lnTo>
                <a:lnTo>
                  <a:pt x="1784872" y="1058083"/>
                </a:lnTo>
                <a:lnTo>
                  <a:pt x="1810001" y="1014249"/>
                </a:lnTo>
                <a:lnTo>
                  <a:pt x="1833935" y="969682"/>
                </a:lnTo>
                <a:lnTo>
                  <a:pt x="1857403" y="924846"/>
                </a:lnTo>
                <a:lnTo>
                  <a:pt x="1881138" y="880203"/>
                </a:lnTo>
                <a:lnTo>
                  <a:pt x="1905870" y="836218"/>
                </a:lnTo>
                <a:lnTo>
                  <a:pt x="1932331" y="793352"/>
                </a:lnTo>
                <a:lnTo>
                  <a:pt x="1976620" y="763836"/>
                </a:lnTo>
                <a:lnTo>
                  <a:pt x="2005585" y="753533"/>
                </a:lnTo>
                <a:lnTo>
                  <a:pt x="2033476" y="742519"/>
                </a:lnTo>
                <a:lnTo>
                  <a:pt x="2045489" y="772272"/>
                </a:lnTo>
                <a:lnTo>
                  <a:pt x="2059197" y="802975"/>
                </a:lnTo>
                <a:lnTo>
                  <a:pt x="2068195" y="831045"/>
                </a:lnTo>
                <a:lnTo>
                  <a:pt x="2040179" y="898899"/>
                </a:lnTo>
                <a:lnTo>
                  <a:pt x="2013963" y="944745"/>
                </a:lnTo>
                <a:lnTo>
                  <a:pt x="1987402" y="990412"/>
                </a:lnTo>
                <a:lnTo>
                  <a:pt x="1960467" y="1035868"/>
                </a:lnTo>
                <a:lnTo>
                  <a:pt x="1933132" y="1081085"/>
                </a:lnTo>
                <a:lnTo>
                  <a:pt x="1905368" y="1126032"/>
                </a:lnTo>
                <a:lnTo>
                  <a:pt x="1877149" y="1170680"/>
                </a:lnTo>
                <a:lnTo>
                  <a:pt x="1848445" y="1215000"/>
                </a:lnTo>
                <a:lnTo>
                  <a:pt x="1834136" y="1236533"/>
                </a:lnTo>
                <a:close/>
              </a:path>
              <a:path w="3642994" h="2383790">
                <a:moveTo>
                  <a:pt x="618986" y="2024537"/>
                </a:moveTo>
                <a:lnTo>
                  <a:pt x="578817" y="2017799"/>
                </a:lnTo>
                <a:lnTo>
                  <a:pt x="543345" y="2000939"/>
                </a:lnTo>
                <a:lnTo>
                  <a:pt x="513456" y="1974237"/>
                </a:lnTo>
                <a:lnTo>
                  <a:pt x="490031" y="1937976"/>
                </a:lnTo>
                <a:lnTo>
                  <a:pt x="473954" y="1892438"/>
                </a:lnTo>
                <a:lnTo>
                  <a:pt x="463009" y="1841673"/>
                </a:lnTo>
                <a:lnTo>
                  <a:pt x="454693" y="1790983"/>
                </a:lnTo>
                <a:lnTo>
                  <a:pt x="448966" y="1740390"/>
                </a:lnTo>
                <a:lnTo>
                  <a:pt x="445791" y="1689914"/>
                </a:lnTo>
                <a:lnTo>
                  <a:pt x="445128" y="1639577"/>
                </a:lnTo>
                <a:lnTo>
                  <a:pt x="446939" y="1589399"/>
                </a:lnTo>
                <a:lnTo>
                  <a:pt x="451186" y="1539402"/>
                </a:lnTo>
                <a:lnTo>
                  <a:pt x="457828" y="1489607"/>
                </a:lnTo>
                <a:lnTo>
                  <a:pt x="466829" y="1440035"/>
                </a:lnTo>
                <a:lnTo>
                  <a:pt x="478149" y="1390708"/>
                </a:lnTo>
                <a:lnTo>
                  <a:pt x="491749" y="1341645"/>
                </a:lnTo>
                <a:lnTo>
                  <a:pt x="507591" y="1292869"/>
                </a:lnTo>
                <a:lnTo>
                  <a:pt x="525636" y="1244401"/>
                </a:lnTo>
                <a:lnTo>
                  <a:pt x="574109" y="1191147"/>
                </a:lnTo>
                <a:lnTo>
                  <a:pt x="633845" y="1170117"/>
                </a:lnTo>
                <a:lnTo>
                  <a:pt x="669239" y="1189116"/>
                </a:lnTo>
                <a:lnTo>
                  <a:pt x="682595" y="1219402"/>
                </a:lnTo>
                <a:lnTo>
                  <a:pt x="679654" y="1257830"/>
                </a:lnTo>
                <a:lnTo>
                  <a:pt x="666162" y="1301255"/>
                </a:lnTo>
                <a:lnTo>
                  <a:pt x="648868" y="1351142"/>
                </a:lnTo>
                <a:lnTo>
                  <a:pt x="634355" y="1401339"/>
                </a:lnTo>
                <a:lnTo>
                  <a:pt x="622610" y="1451853"/>
                </a:lnTo>
                <a:lnTo>
                  <a:pt x="613621" y="1502690"/>
                </a:lnTo>
                <a:lnTo>
                  <a:pt x="607375" y="1553856"/>
                </a:lnTo>
                <a:lnTo>
                  <a:pt x="603859" y="1605360"/>
                </a:lnTo>
                <a:lnTo>
                  <a:pt x="603062" y="1657206"/>
                </a:lnTo>
                <a:lnTo>
                  <a:pt x="604970" y="1709403"/>
                </a:lnTo>
                <a:lnTo>
                  <a:pt x="609572" y="1761957"/>
                </a:lnTo>
                <a:lnTo>
                  <a:pt x="616853" y="1814874"/>
                </a:lnTo>
                <a:lnTo>
                  <a:pt x="626803" y="1868162"/>
                </a:lnTo>
                <a:lnTo>
                  <a:pt x="892608" y="1868162"/>
                </a:lnTo>
                <a:lnTo>
                  <a:pt x="875274" y="1890773"/>
                </a:lnTo>
                <a:lnTo>
                  <a:pt x="840173" y="1926247"/>
                </a:lnTo>
                <a:lnTo>
                  <a:pt x="800759" y="1957348"/>
                </a:lnTo>
                <a:lnTo>
                  <a:pt x="757256" y="1984097"/>
                </a:lnTo>
                <a:lnTo>
                  <a:pt x="709889" y="2006515"/>
                </a:lnTo>
                <a:lnTo>
                  <a:pt x="662971" y="2020870"/>
                </a:lnTo>
                <a:lnTo>
                  <a:pt x="618986" y="2024537"/>
                </a:lnTo>
                <a:close/>
              </a:path>
              <a:path w="3642994" h="2383790">
                <a:moveTo>
                  <a:pt x="892608" y="1868162"/>
                </a:moveTo>
                <a:lnTo>
                  <a:pt x="626803" y="1868162"/>
                </a:lnTo>
                <a:lnTo>
                  <a:pt x="677240" y="1851669"/>
                </a:lnTo>
                <a:lnTo>
                  <a:pt x="718833" y="1828119"/>
                </a:lnTo>
                <a:lnTo>
                  <a:pt x="752646" y="1798135"/>
                </a:lnTo>
                <a:lnTo>
                  <a:pt x="779741" y="1762339"/>
                </a:lnTo>
                <a:lnTo>
                  <a:pt x="801182" y="1721354"/>
                </a:lnTo>
                <a:lnTo>
                  <a:pt x="818032" y="1675802"/>
                </a:lnTo>
                <a:lnTo>
                  <a:pt x="833604" y="1625844"/>
                </a:lnTo>
                <a:lnTo>
                  <a:pt x="849309" y="1575883"/>
                </a:lnTo>
                <a:lnTo>
                  <a:pt x="865506" y="1526097"/>
                </a:lnTo>
                <a:lnTo>
                  <a:pt x="882556" y="1476660"/>
                </a:lnTo>
                <a:lnTo>
                  <a:pt x="900819" y="1427748"/>
                </a:lnTo>
                <a:lnTo>
                  <a:pt x="920656" y="1379537"/>
                </a:lnTo>
                <a:lnTo>
                  <a:pt x="963617" y="1324672"/>
                </a:lnTo>
                <a:lnTo>
                  <a:pt x="1013847" y="1300385"/>
                </a:lnTo>
                <a:lnTo>
                  <a:pt x="1050459" y="1317530"/>
                </a:lnTo>
                <a:lnTo>
                  <a:pt x="1069723" y="1346753"/>
                </a:lnTo>
                <a:lnTo>
                  <a:pt x="1073193" y="1385152"/>
                </a:lnTo>
                <a:lnTo>
                  <a:pt x="1062421" y="1429827"/>
                </a:lnTo>
                <a:lnTo>
                  <a:pt x="1045758" y="1476342"/>
                </a:lnTo>
                <a:lnTo>
                  <a:pt x="1029904" y="1523155"/>
                </a:lnTo>
                <a:lnTo>
                  <a:pt x="1014565" y="1570158"/>
                </a:lnTo>
                <a:lnTo>
                  <a:pt x="999445" y="1617244"/>
                </a:lnTo>
                <a:lnTo>
                  <a:pt x="984250" y="1664303"/>
                </a:lnTo>
                <a:lnTo>
                  <a:pt x="968683" y="1711228"/>
                </a:lnTo>
                <a:lnTo>
                  <a:pt x="952452" y="1757910"/>
                </a:lnTo>
                <a:lnTo>
                  <a:pt x="931637" y="1806625"/>
                </a:lnTo>
                <a:lnTo>
                  <a:pt x="905836" y="1850906"/>
                </a:lnTo>
                <a:lnTo>
                  <a:pt x="892608" y="1868162"/>
                </a:lnTo>
                <a:close/>
              </a:path>
              <a:path w="3642994" h="2383790">
                <a:moveTo>
                  <a:pt x="3313237" y="1321140"/>
                </a:moveTo>
                <a:lnTo>
                  <a:pt x="3076077" y="1321140"/>
                </a:lnTo>
                <a:lnTo>
                  <a:pt x="3110045" y="1306153"/>
                </a:lnTo>
                <a:lnTo>
                  <a:pt x="3145246" y="1291999"/>
                </a:lnTo>
                <a:lnTo>
                  <a:pt x="3176929" y="1275453"/>
                </a:lnTo>
                <a:lnTo>
                  <a:pt x="3229163" y="1210239"/>
                </a:lnTo>
                <a:lnTo>
                  <a:pt x="3257441" y="1166823"/>
                </a:lnTo>
                <a:lnTo>
                  <a:pt x="3285262" y="1123096"/>
                </a:lnTo>
                <a:lnTo>
                  <a:pt x="3312706" y="1079113"/>
                </a:lnTo>
                <a:lnTo>
                  <a:pt x="3339854" y="1034929"/>
                </a:lnTo>
                <a:lnTo>
                  <a:pt x="3366786" y="990600"/>
                </a:lnTo>
                <a:lnTo>
                  <a:pt x="3426096" y="892148"/>
                </a:lnTo>
                <a:lnTo>
                  <a:pt x="3473966" y="812934"/>
                </a:lnTo>
                <a:lnTo>
                  <a:pt x="3483791" y="793099"/>
                </a:lnTo>
                <a:lnTo>
                  <a:pt x="3492399" y="772231"/>
                </a:lnTo>
                <a:lnTo>
                  <a:pt x="3502087" y="753029"/>
                </a:lnTo>
                <a:lnTo>
                  <a:pt x="3515151" y="738194"/>
                </a:lnTo>
                <a:lnTo>
                  <a:pt x="3537590" y="724363"/>
                </a:lnTo>
                <a:lnTo>
                  <a:pt x="3563925" y="712956"/>
                </a:lnTo>
                <a:lnTo>
                  <a:pt x="3588084" y="707149"/>
                </a:lnTo>
                <a:lnTo>
                  <a:pt x="3603995" y="710115"/>
                </a:lnTo>
                <a:lnTo>
                  <a:pt x="3621196" y="730817"/>
                </a:lnTo>
                <a:lnTo>
                  <a:pt x="3635231" y="758077"/>
                </a:lnTo>
                <a:lnTo>
                  <a:pt x="3642657" y="785154"/>
                </a:lnTo>
                <a:lnTo>
                  <a:pt x="3640029" y="805306"/>
                </a:lnTo>
                <a:lnTo>
                  <a:pt x="3587202" y="891957"/>
                </a:lnTo>
                <a:lnTo>
                  <a:pt x="3560629" y="935198"/>
                </a:lnTo>
                <a:lnTo>
                  <a:pt x="3533932" y="978366"/>
                </a:lnTo>
                <a:lnTo>
                  <a:pt x="3507097" y="1021450"/>
                </a:lnTo>
                <a:lnTo>
                  <a:pt x="3480108" y="1064439"/>
                </a:lnTo>
                <a:lnTo>
                  <a:pt x="3452954" y="1107322"/>
                </a:lnTo>
                <a:lnTo>
                  <a:pt x="3425618" y="1150086"/>
                </a:lnTo>
                <a:lnTo>
                  <a:pt x="3398088" y="1192721"/>
                </a:lnTo>
                <a:lnTo>
                  <a:pt x="3370349" y="1235215"/>
                </a:lnTo>
                <a:lnTo>
                  <a:pt x="3342388" y="1277557"/>
                </a:lnTo>
                <a:lnTo>
                  <a:pt x="3313237" y="1321140"/>
                </a:lnTo>
                <a:close/>
              </a:path>
              <a:path w="3642994" h="2383790">
                <a:moveTo>
                  <a:pt x="3085079" y="1486224"/>
                </a:moveTo>
                <a:lnTo>
                  <a:pt x="3033285" y="1475315"/>
                </a:lnTo>
                <a:lnTo>
                  <a:pt x="2990292" y="1455130"/>
                </a:lnTo>
                <a:lnTo>
                  <a:pt x="2954858" y="1427735"/>
                </a:lnTo>
                <a:lnTo>
                  <a:pt x="2926636" y="1394163"/>
                </a:lnTo>
                <a:lnTo>
                  <a:pt x="2905277" y="1355448"/>
                </a:lnTo>
                <a:lnTo>
                  <a:pt x="2890436" y="1312622"/>
                </a:lnTo>
                <a:lnTo>
                  <a:pt x="2881762" y="1266721"/>
                </a:lnTo>
                <a:lnTo>
                  <a:pt x="2877654" y="1210239"/>
                </a:lnTo>
                <a:lnTo>
                  <a:pt x="2877535" y="1150086"/>
                </a:lnTo>
                <a:lnTo>
                  <a:pt x="2878948" y="1096156"/>
                </a:lnTo>
                <a:lnTo>
                  <a:pt x="2879826" y="1045471"/>
                </a:lnTo>
                <a:lnTo>
                  <a:pt x="2879937" y="1039045"/>
                </a:lnTo>
                <a:lnTo>
                  <a:pt x="2881002" y="1039045"/>
                </a:lnTo>
                <a:lnTo>
                  <a:pt x="2879993" y="995809"/>
                </a:lnTo>
                <a:lnTo>
                  <a:pt x="2879872" y="990600"/>
                </a:lnTo>
                <a:lnTo>
                  <a:pt x="2878414" y="946181"/>
                </a:lnTo>
                <a:lnTo>
                  <a:pt x="2878312" y="935198"/>
                </a:lnTo>
                <a:lnTo>
                  <a:pt x="2878807" y="896641"/>
                </a:lnTo>
                <a:lnTo>
                  <a:pt x="2884457" y="844382"/>
                </a:lnTo>
                <a:lnTo>
                  <a:pt x="2914185" y="798099"/>
                </a:lnTo>
                <a:lnTo>
                  <a:pt x="2936935" y="776464"/>
                </a:lnTo>
                <a:lnTo>
                  <a:pt x="2958502" y="754602"/>
                </a:lnTo>
                <a:lnTo>
                  <a:pt x="2979672" y="777510"/>
                </a:lnTo>
                <a:lnTo>
                  <a:pt x="3002307" y="800310"/>
                </a:lnTo>
                <a:lnTo>
                  <a:pt x="3020741" y="823407"/>
                </a:lnTo>
                <a:lnTo>
                  <a:pt x="3029308" y="847207"/>
                </a:lnTo>
                <a:lnTo>
                  <a:pt x="3031827" y="896641"/>
                </a:lnTo>
                <a:lnTo>
                  <a:pt x="3032519" y="935198"/>
                </a:lnTo>
                <a:lnTo>
                  <a:pt x="3032562" y="995809"/>
                </a:lnTo>
                <a:lnTo>
                  <a:pt x="3032081" y="1034929"/>
                </a:lnTo>
                <a:lnTo>
                  <a:pt x="3032030" y="1039045"/>
                </a:lnTo>
                <a:lnTo>
                  <a:pt x="3031951" y="1045471"/>
                </a:lnTo>
                <a:lnTo>
                  <a:pt x="3031469" y="1095135"/>
                </a:lnTo>
                <a:lnTo>
                  <a:pt x="3031527" y="1107322"/>
                </a:lnTo>
                <a:lnTo>
                  <a:pt x="3031602" y="1123096"/>
                </a:lnTo>
                <a:lnTo>
                  <a:pt x="3033192" y="1192721"/>
                </a:lnTo>
                <a:lnTo>
                  <a:pt x="3049818" y="1257970"/>
                </a:lnTo>
                <a:lnTo>
                  <a:pt x="3063357" y="1289538"/>
                </a:lnTo>
                <a:lnTo>
                  <a:pt x="3076077" y="1321140"/>
                </a:lnTo>
                <a:lnTo>
                  <a:pt x="3313237" y="1321140"/>
                </a:lnTo>
                <a:lnTo>
                  <a:pt x="3285741" y="1361737"/>
                </a:lnTo>
                <a:lnTo>
                  <a:pt x="3257027" y="1403552"/>
                </a:lnTo>
                <a:lnTo>
                  <a:pt x="3223113" y="1441318"/>
                </a:lnTo>
                <a:lnTo>
                  <a:pt x="3181888" y="1468301"/>
                </a:lnTo>
                <a:lnTo>
                  <a:pt x="3135245" y="1483578"/>
                </a:lnTo>
                <a:lnTo>
                  <a:pt x="3085079" y="1486224"/>
                </a:lnTo>
                <a:close/>
              </a:path>
              <a:path w="3642994" h="2383790">
                <a:moveTo>
                  <a:pt x="232457" y="821387"/>
                </a:moveTo>
                <a:lnTo>
                  <a:pt x="192984" y="818813"/>
                </a:lnTo>
                <a:lnTo>
                  <a:pt x="155202" y="807734"/>
                </a:lnTo>
                <a:lnTo>
                  <a:pt x="120071" y="788286"/>
                </a:lnTo>
                <a:lnTo>
                  <a:pt x="88548" y="760604"/>
                </a:lnTo>
                <a:lnTo>
                  <a:pt x="61592" y="724823"/>
                </a:lnTo>
                <a:lnTo>
                  <a:pt x="40162" y="681079"/>
                </a:lnTo>
                <a:lnTo>
                  <a:pt x="28316" y="642511"/>
                </a:lnTo>
                <a:lnTo>
                  <a:pt x="20260" y="600983"/>
                </a:lnTo>
                <a:lnTo>
                  <a:pt x="14112" y="555719"/>
                </a:lnTo>
                <a:lnTo>
                  <a:pt x="7986" y="505944"/>
                </a:lnTo>
                <a:lnTo>
                  <a:pt x="0" y="450883"/>
                </a:lnTo>
                <a:lnTo>
                  <a:pt x="10738" y="405716"/>
                </a:lnTo>
                <a:lnTo>
                  <a:pt x="21652" y="357960"/>
                </a:lnTo>
                <a:lnTo>
                  <a:pt x="33088" y="308179"/>
                </a:lnTo>
                <a:lnTo>
                  <a:pt x="45395" y="256934"/>
                </a:lnTo>
                <a:lnTo>
                  <a:pt x="58920" y="204792"/>
                </a:lnTo>
                <a:lnTo>
                  <a:pt x="74012" y="152315"/>
                </a:lnTo>
                <a:lnTo>
                  <a:pt x="91018" y="100068"/>
                </a:lnTo>
                <a:lnTo>
                  <a:pt x="141960" y="41149"/>
                </a:lnTo>
                <a:lnTo>
                  <a:pt x="176769" y="21284"/>
                </a:lnTo>
                <a:lnTo>
                  <a:pt x="205551" y="17112"/>
                </a:lnTo>
                <a:lnTo>
                  <a:pt x="243338" y="38476"/>
                </a:lnTo>
                <a:lnTo>
                  <a:pt x="253453" y="71119"/>
                </a:lnTo>
                <a:lnTo>
                  <a:pt x="246850" y="111635"/>
                </a:lnTo>
                <a:lnTo>
                  <a:pt x="234478" y="156617"/>
                </a:lnTo>
                <a:lnTo>
                  <a:pt x="222865" y="206109"/>
                </a:lnTo>
                <a:lnTo>
                  <a:pt x="212729" y="256005"/>
                </a:lnTo>
                <a:lnTo>
                  <a:pt x="203880" y="306231"/>
                </a:lnTo>
                <a:lnTo>
                  <a:pt x="196132" y="356713"/>
                </a:lnTo>
                <a:lnTo>
                  <a:pt x="189299" y="407379"/>
                </a:lnTo>
                <a:lnTo>
                  <a:pt x="183191" y="458155"/>
                </a:lnTo>
                <a:lnTo>
                  <a:pt x="177624" y="508968"/>
                </a:lnTo>
                <a:lnTo>
                  <a:pt x="172408" y="559744"/>
                </a:lnTo>
                <a:lnTo>
                  <a:pt x="176004" y="583849"/>
                </a:lnTo>
                <a:lnTo>
                  <a:pt x="188216" y="608822"/>
                </a:lnTo>
                <a:lnTo>
                  <a:pt x="204092" y="634163"/>
                </a:lnTo>
                <a:lnTo>
                  <a:pt x="218678" y="659368"/>
                </a:lnTo>
                <a:lnTo>
                  <a:pt x="453170" y="659368"/>
                </a:lnTo>
                <a:lnTo>
                  <a:pt x="448719" y="667373"/>
                </a:lnTo>
                <a:lnTo>
                  <a:pt x="409816" y="719784"/>
                </a:lnTo>
                <a:lnTo>
                  <a:pt x="351436" y="776729"/>
                </a:lnTo>
                <a:lnTo>
                  <a:pt x="312641" y="800481"/>
                </a:lnTo>
                <a:lnTo>
                  <a:pt x="272662" y="815322"/>
                </a:lnTo>
                <a:lnTo>
                  <a:pt x="232457" y="821387"/>
                </a:lnTo>
                <a:close/>
              </a:path>
              <a:path w="3642994" h="2383790">
                <a:moveTo>
                  <a:pt x="453170" y="659368"/>
                </a:moveTo>
                <a:lnTo>
                  <a:pt x="218678" y="659368"/>
                </a:lnTo>
                <a:lnTo>
                  <a:pt x="245348" y="643169"/>
                </a:lnTo>
                <a:lnTo>
                  <a:pt x="273054" y="627537"/>
                </a:lnTo>
                <a:lnTo>
                  <a:pt x="297760" y="610288"/>
                </a:lnTo>
                <a:lnTo>
                  <a:pt x="339500" y="542683"/>
                </a:lnTo>
                <a:lnTo>
                  <a:pt x="362220" y="495394"/>
                </a:lnTo>
                <a:lnTo>
                  <a:pt x="384176" y="447692"/>
                </a:lnTo>
                <a:lnTo>
                  <a:pt x="405951" y="399900"/>
                </a:lnTo>
                <a:lnTo>
                  <a:pt x="428128" y="352342"/>
                </a:lnTo>
                <a:lnTo>
                  <a:pt x="451290" y="305341"/>
                </a:lnTo>
                <a:lnTo>
                  <a:pt x="476019" y="259219"/>
                </a:lnTo>
                <a:lnTo>
                  <a:pt x="530319" y="202702"/>
                </a:lnTo>
                <a:lnTo>
                  <a:pt x="588922" y="181197"/>
                </a:lnTo>
                <a:lnTo>
                  <a:pt x="627463" y="206299"/>
                </a:lnTo>
                <a:lnTo>
                  <a:pt x="636890" y="241004"/>
                </a:lnTo>
                <a:lnTo>
                  <a:pt x="627153" y="281425"/>
                </a:lnTo>
                <a:lnTo>
                  <a:pt x="608200" y="323679"/>
                </a:lnTo>
                <a:lnTo>
                  <a:pt x="587043" y="368464"/>
                </a:lnTo>
                <a:lnTo>
                  <a:pt x="566525" y="413561"/>
                </a:lnTo>
                <a:lnTo>
                  <a:pt x="546383" y="458843"/>
                </a:lnTo>
                <a:lnTo>
                  <a:pt x="526356" y="504181"/>
                </a:lnTo>
                <a:lnTo>
                  <a:pt x="506182" y="549449"/>
                </a:lnTo>
                <a:lnTo>
                  <a:pt x="485600" y="594520"/>
                </a:lnTo>
                <a:lnTo>
                  <a:pt x="464348" y="639265"/>
                </a:lnTo>
                <a:lnTo>
                  <a:pt x="453170" y="659368"/>
                </a:lnTo>
                <a:close/>
              </a:path>
              <a:path w="3642994" h="2383790">
                <a:moveTo>
                  <a:pt x="1216385" y="161646"/>
                </a:moveTo>
                <a:lnTo>
                  <a:pt x="1175433" y="159029"/>
                </a:lnTo>
                <a:lnTo>
                  <a:pt x="1138143" y="136315"/>
                </a:lnTo>
                <a:lnTo>
                  <a:pt x="1102255" y="103488"/>
                </a:lnTo>
                <a:lnTo>
                  <a:pt x="1071503" y="64388"/>
                </a:lnTo>
                <a:lnTo>
                  <a:pt x="1049620" y="22856"/>
                </a:lnTo>
                <a:lnTo>
                  <a:pt x="1044334" y="0"/>
                </a:lnTo>
                <a:lnTo>
                  <a:pt x="1192580" y="0"/>
                </a:lnTo>
                <a:lnTo>
                  <a:pt x="1194297" y="19438"/>
                </a:lnTo>
                <a:lnTo>
                  <a:pt x="1395931" y="19438"/>
                </a:lnTo>
                <a:lnTo>
                  <a:pt x="1383425" y="38971"/>
                </a:lnTo>
                <a:lnTo>
                  <a:pt x="1354166" y="82377"/>
                </a:lnTo>
                <a:lnTo>
                  <a:pt x="1318176" y="117132"/>
                </a:lnTo>
                <a:lnTo>
                  <a:pt x="1268108" y="145617"/>
                </a:lnTo>
                <a:lnTo>
                  <a:pt x="1216385" y="161646"/>
                </a:lnTo>
                <a:close/>
              </a:path>
              <a:path w="3642994" h="2383790">
                <a:moveTo>
                  <a:pt x="1395931" y="19438"/>
                </a:moveTo>
                <a:lnTo>
                  <a:pt x="1194297" y="19438"/>
                </a:lnTo>
                <a:lnTo>
                  <a:pt x="1220666" y="0"/>
                </a:lnTo>
                <a:lnTo>
                  <a:pt x="1408376" y="0"/>
                </a:lnTo>
                <a:lnTo>
                  <a:pt x="1395931" y="19438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4140" y="594569"/>
            <a:ext cx="13301344" cy="1683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850" spc="-409" dirty="0"/>
              <a:t>Desenho</a:t>
            </a:r>
            <a:r>
              <a:rPr sz="10850" spc="1000" dirty="0"/>
              <a:t> </a:t>
            </a:r>
            <a:r>
              <a:rPr sz="10850" spc="-509" dirty="0"/>
              <a:t>do</a:t>
            </a:r>
            <a:r>
              <a:rPr sz="10850" spc="1000" dirty="0"/>
              <a:t> </a:t>
            </a:r>
            <a:r>
              <a:rPr sz="10850" spc="-580" dirty="0"/>
              <a:t>espetáculo</a:t>
            </a:r>
            <a:endParaRPr sz="10850"/>
          </a:p>
        </p:txBody>
      </p:sp>
      <p:sp>
        <p:nvSpPr>
          <p:cNvPr id="6" name="object 6"/>
          <p:cNvSpPr txBox="1"/>
          <p:nvPr/>
        </p:nvSpPr>
        <p:spPr>
          <a:xfrm>
            <a:off x="1016000" y="1703055"/>
            <a:ext cx="16528415" cy="5016951"/>
          </a:xfrm>
          <a:prstGeom prst="rect">
            <a:avLst/>
          </a:prstGeom>
        </p:spPr>
        <p:txBody>
          <a:bodyPr vert="horz" wrap="square" lIns="0" tIns="271780" rIns="0" bIns="0" rtlCol="0">
            <a:spAutoFit/>
          </a:bodyPr>
          <a:lstStyle/>
          <a:p>
            <a:pPr marL="312420">
              <a:lnSpc>
                <a:spcPct val="100000"/>
              </a:lnSpc>
              <a:spcBef>
                <a:spcPts val="2725"/>
              </a:spcBef>
            </a:pPr>
            <a:endParaRPr lang="pt-BR" sz="7300" spc="204" dirty="0">
              <a:solidFill>
                <a:srgbClr val="FEFEFE"/>
              </a:solidFill>
              <a:latin typeface="Trebuchet MS"/>
              <a:cs typeface="Trebuchet MS"/>
            </a:endParaRPr>
          </a:p>
          <a:p>
            <a:pPr marL="312420">
              <a:lnSpc>
                <a:spcPct val="100000"/>
              </a:lnSpc>
              <a:spcBef>
                <a:spcPts val="2725"/>
              </a:spcBef>
            </a:pPr>
            <a:r>
              <a:rPr sz="7300" spc="204" dirty="0">
                <a:solidFill>
                  <a:srgbClr val="FEFEFE"/>
                </a:solidFill>
                <a:latin typeface="Trebuchet MS"/>
                <a:cs typeface="Trebuchet MS"/>
              </a:rPr>
              <a:t>Zouk</a:t>
            </a:r>
            <a:endParaRPr sz="7300" dirty="0">
              <a:latin typeface="Trebuchet MS"/>
              <a:cs typeface="Trebuchet MS"/>
            </a:endParaRPr>
          </a:p>
          <a:p>
            <a:pPr marL="312420" marR="5080" algn="just">
              <a:lnSpc>
                <a:spcPts val="4270"/>
              </a:lnSpc>
            </a:pPr>
            <a:r>
              <a:rPr sz="3100" spc="240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31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dirty="0">
                <a:solidFill>
                  <a:srgbClr val="FFFFFF"/>
                </a:solidFill>
                <a:latin typeface="Tahoma"/>
                <a:cs typeface="Tahoma"/>
              </a:rPr>
              <a:t>zouk</a:t>
            </a:r>
            <a:r>
              <a:rPr sz="31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65" dirty="0">
                <a:solidFill>
                  <a:srgbClr val="FFFFFF"/>
                </a:solidFill>
                <a:latin typeface="Tahoma"/>
                <a:cs typeface="Tahoma"/>
              </a:rPr>
              <a:t>brasileiro</a:t>
            </a:r>
            <a:r>
              <a:rPr sz="31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110" dirty="0">
                <a:solidFill>
                  <a:srgbClr val="FFFFFF"/>
                </a:solidFill>
                <a:latin typeface="Tahoma"/>
                <a:cs typeface="Tahoma"/>
              </a:rPr>
              <a:t>é</a:t>
            </a:r>
            <a:r>
              <a:rPr sz="31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75" dirty="0">
                <a:solidFill>
                  <a:srgbClr val="FFFFFF"/>
                </a:solidFill>
                <a:latin typeface="Tahoma"/>
                <a:cs typeface="Tahoma"/>
              </a:rPr>
              <a:t>uma</a:t>
            </a:r>
            <a:r>
              <a:rPr sz="31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135" dirty="0">
                <a:solidFill>
                  <a:srgbClr val="FFFFFF"/>
                </a:solidFill>
                <a:latin typeface="Tahoma"/>
                <a:cs typeface="Tahoma"/>
              </a:rPr>
              <a:t>dança</a:t>
            </a:r>
            <a:r>
              <a:rPr sz="31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100" dirty="0">
                <a:solidFill>
                  <a:srgbClr val="FFFFFF"/>
                </a:solidFill>
                <a:latin typeface="Tahoma"/>
                <a:cs typeface="Tahoma"/>
              </a:rPr>
              <a:t>parceira</a:t>
            </a:r>
            <a:r>
              <a:rPr sz="31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120" dirty="0">
                <a:solidFill>
                  <a:srgbClr val="FFFFFF"/>
                </a:solidFill>
                <a:latin typeface="Tahoma"/>
                <a:cs typeface="Tahoma"/>
              </a:rPr>
              <a:t>que</a:t>
            </a:r>
            <a:r>
              <a:rPr sz="31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175" dirty="0">
                <a:solidFill>
                  <a:srgbClr val="FFFFFF"/>
                </a:solidFill>
                <a:latin typeface="Tahoma"/>
                <a:cs typeface="Tahoma"/>
              </a:rPr>
              <a:t>começou</a:t>
            </a:r>
            <a:r>
              <a:rPr sz="31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80" dirty="0">
                <a:solidFill>
                  <a:srgbClr val="FFFFFF"/>
                </a:solidFill>
                <a:latin typeface="Tahoma"/>
                <a:cs typeface="Tahoma"/>
              </a:rPr>
              <a:t>no</a:t>
            </a:r>
            <a:r>
              <a:rPr sz="31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dirty="0">
                <a:solidFill>
                  <a:srgbClr val="FFFFFF"/>
                </a:solidFill>
                <a:latin typeface="Tahoma"/>
                <a:cs typeface="Tahoma"/>
              </a:rPr>
              <a:t>Brasil</a:t>
            </a:r>
            <a:r>
              <a:rPr sz="31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80" dirty="0">
                <a:solidFill>
                  <a:srgbClr val="FFFFFF"/>
                </a:solidFill>
                <a:latin typeface="Tahoma"/>
                <a:cs typeface="Tahoma"/>
              </a:rPr>
              <a:t>no</a:t>
            </a:r>
            <a:r>
              <a:rPr sz="31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85" dirty="0">
                <a:solidFill>
                  <a:srgbClr val="FFFFFF"/>
                </a:solidFill>
                <a:latin typeface="Tahoma"/>
                <a:cs typeface="Tahoma"/>
              </a:rPr>
              <a:t>início</a:t>
            </a:r>
            <a:r>
              <a:rPr sz="31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165" dirty="0">
                <a:solidFill>
                  <a:srgbClr val="FFFFFF"/>
                </a:solidFill>
                <a:latin typeface="Tahoma"/>
                <a:cs typeface="Tahoma"/>
              </a:rPr>
              <a:t>dos</a:t>
            </a:r>
            <a:r>
              <a:rPr sz="31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85" dirty="0">
                <a:solidFill>
                  <a:srgbClr val="FFFFFF"/>
                </a:solidFill>
                <a:latin typeface="Tahoma"/>
                <a:cs typeface="Tahoma"/>
              </a:rPr>
              <a:t>anos</a:t>
            </a:r>
            <a:r>
              <a:rPr sz="31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-20" dirty="0">
                <a:solidFill>
                  <a:srgbClr val="FFFFFF"/>
                </a:solidFill>
                <a:latin typeface="Tahoma"/>
                <a:cs typeface="Tahoma"/>
              </a:rPr>
              <a:t>1990.</a:t>
            </a:r>
            <a:r>
              <a:rPr sz="31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sz="3100" spc="190" dirty="0">
                <a:solidFill>
                  <a:srgbClr val="FFFFFF"/>
                </a:solidFill>
                <a:latin typeface="Tahoma"/>
                <a:cs typeface="Tahoma"/>
              </a:rPr>
              <a:t>Esse ritmo </a:t>
            </a:r>
            <a:r>
              <a:rPr sz="3100" spc="50" dirty="0" err="1">
                <a:solidFill>
                  <a:srgbClr val="FFFFFF"/>
                </a:solidFill>
                <a:latin typeface="Tahoma"/>
                <a:cs typeface="Tahoma"/>
              </a:rPr>
              <a:t>evoluiu</a:t>
            </a:r>
            <a:r>
              <a:rPr sz="31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31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75" dirty="0">
                <a:solidFill>
                  <a:srgbClr val="FFFFFF"/>
                </a:solidFill>
                <a:latin typeface="Tahoma"/>
                <a:cs typeface="Tahoma"/>
              </a:rPr>
              <a:t>partir</a:t>
            </a:r>
            <a:r>
              <a:rPr sz="31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130" dirty="0">
                <a:solidFill>
                  <a:srgbClr val="FFFFFF"/>
                </a:solidFill>
                <a:latin typeface="Tahoma"/>
                <a:cs typeface="Tahoma"/>
              </a:rPr>
              <a:t>da</a:t>
            </a:r>
            <a:r>
              <a:rPr sz="31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135" dirty="0">
                <a:solidFill>
                  <a:srgbClr val="FFFFFF"/>
                </a:solidFill>
                <a:latin typeface="Tahoma"/>
                <a:cs typeface="Tahoma"/>
              </a:rPr>
              <a:t>dança</a:t>
            </a:r>
            <a:r>
              <a:rPr sz="31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100" dirty="0">
                <a:solidFill>
                  <a:srgbClr val="FFFFFF"/>
                </a:solidFill>
                <a:latin typeface="Tahoma"/>
                <a:cs typeface="Tahoma"/>
              </a:rPr>
              <a:t>parceira</a:t>
            </a:r>
            <a:r>
              <a:rPr sz="31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140" dirty="0">
                <a:solidFill>
                  <a:srgbClr val="FFFFFF"/>
                </a:solidFill>
                <a:latin typeface="Tahoma"/>
                <a:cs typeface="Tahoma"/>
              </a:rPr>
              <a:t>conhecida</a:t>
            </a:r>
            <a:r>
              <a:rPr sz="31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185" dirty="0">
                <a:solidFill>
                  <a:srgbClr val="FFFFFF"/>
                </a:solidFill>
                <a:latin typeface="Tahoma"/>
                <a:cs typeface="Tahoma"/>
              </a:rPr>
              <a:t>como</a:t>
            </a:r>
            <a:r>
              <a:rPr sz="31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55" dirty="0">
                <a:solidFill>
                  <a:srgbClr val="FFFFFF"/>
                </a:solidFill>
                <a:latin typeface="Tahoma"/>
                <a:cs typeface="Tahoma"/>
              </a:rPr>
              <a:t>Lambada.</a:t>
            </a:r>
            <a:r>
              <a:rPr sz="31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210" dirty="0">
                <a:solidFill>
                  <a:srgbClr val="FFFFFF"/>
                </a:solidFill>
                <a:latin typeface="Tahoma"/>
                <a:cs typeface="Tahoma"/>
              </a:rPr>
              <a:t>Com</a:t>
            </a:r>
            <a:r>
              <a:rPr sz="31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85" dirty="0">
                <a:solidFill>
                  <a:srgbClr val="FFFFFF"/>
                </a:solidFill>
                <a:latin typeface="Tahoma"/>
                <a:cs typeface="Tahoma"/>
              </a:rPr>
              <a:t>o </a:t>
            </a:r>
            <a:r>
              <a:rPr sz="3100" spc="60" dirty="0">
                <a:solidFill>
                  <a:srgbClr val="FFFFFF"/>
                </a:solidFill>
                <a:latin typeface="Tahoma"/>
                <a:cs typeface="Tahoma"/>
              </a:rPr>
              <a:t>tempo,</a:t>
            </a:r>
            <a:r>
              <a:rPr sz="31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140" dirty="0">
                <a:solidFill>
                  <a:srgbClr val="FFFFFF"/>
                </a:solidFill>
                <a:latin typeface="Tahoma"/>
                <a:cs typeface="Tahoma"/>
              </a:rPr>
              <a:t>os</a:t>
            </a:r>
            <a:r>
              <a:rPr sz="31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100" dirty="0">
                <a:solidFill>
                  <a:srgbClr val="FFFFFF"/>
                </a:solidFill>
                <a:latin typeface="Tahoma"/>
                <a:cs typeface="Tahoma"/>
              </a:rPr>
              <a:t>dançarinos</a:t>
            </a:r>
            <a:r>
              <a:rPr sz="31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165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31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dirty="0">
                <a:solidFill>
                  <a:srgbClr val="FFFFFF"/>
                </a:solidFill>
                <a:latin typeface="Tahoma"/>
                <a:cs typeface="Tahoma"/>
              </a:rPr>
              <a:t>zouk</a:t>
            </a:r>
            <a:r>
              <a:rPr sz="31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80" dirty="0">
                <a:solidFill>
                  <a:srgbClr val="FFFFFF"/>
                </a:solidFill>
                <a:latin typeface="Tahoma"/>
                <a:cs typeface="Tahoma"/>
              </a:rPr>
              <a:t>experimentaram</a:t>
            </a:r>
            <a:r>
              <a:rPr sz="31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11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31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90" dirty="0">
                <a:solidFill>
                  <a:srgbClr val="FFFFFF"/>
                </a:solidFill>
                <a:latin typeface="Tahoma"/>
                <a:cs typeface="Tahoma"/>
              </a:rPr>
              <a:t>incorporaram</a:t>
            </a:r>
            <a:r>
              <a:rPr sz="31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100" dirty="0">
                <a:solidFill>
                  <a:srgbClr val="FFFFFF"/>
                </a:solidFill>
                <a:latin typeface="Tahoma"/>
                <a:cs typeface="Tahoma"/>
              </a:rPr>
              <a:t>outros</a:t>
            </a:r>
            <a:r>
              <a:rPr sz="31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95" dirty="0">
                <a:solidFill>
                  <a:srgbClr val="FFFFFF"/>
                </a:solidFill>
                <a:latin typeface="Tahoma"/>
                <a:cs typeface="Tahoma"/>
              </a:rPr>
              <a:t>estilos</a:t>
            </a:r>
            <a:r>
              <a:rPr sz="31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165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31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110" dirty="0">
                <a:solidFill>
                  <a:srgbClr val="FFFFFF"/>
                </a:solidFill>
                <a:latin typeface="Tahoma"/>
                <a:cs typeface="Tahoma"/>
              </a:rPr>
              <a:t>música </a:t>
            </a:r>
            <a:r>
              <a:rPr sz="3100" spc="85" dirty="0">
                <a:solidFill>
                  <a:srgbClr val="FFFFFF"/>
                </a:solidFill>
                <a:latin typeface="Tahoma"/>
                <a:cs typeface="Tahoma"/>
              </a:rPr>
              <a:t>ao</a:t>
            </a:r>
            <a:r>
              <a:rPr sz="3100" spc="-1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-35" dirty="0">
                <a:solidFill>
                  <a:srgbClr val="FFFFFF"/>
                </a:solidFill>
                <a:latin typeface="Tahoma"/>
                <a:cs typeface="Tahoma"/>
              </a:rPr>
              <a:t>zouk,</a:t>
            </a:r>
            <a:r>
              <a:rPr sz="31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185" dirty="0">
                <a:solidFill>
                  <a:srgbClr val="FFFFFF"/>
                </a:solidFill>
                <a:latin typeface="Tahoma"/>
                <a:cs typeface="Tahoma"/>
              </a:rPr>
              <a:t>como</a:t>
            </a:r>
            <a:r>
              <a:rPr sz="31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-135" dirty="0">
                <a:solidFill>
                  <a:srgbClr val="FFFFFF"/>
                </a:solidFill>
                <a:latin typeface="Tahoma"/>
                <a:cs typeface="Tahoma"/>
              </a:rPr>
              <a:t>R'n'B,</a:t>
            </a:r>
            <a:r>
              <a:rPr sz="31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dirty="0">
                <a:solidFill>
                  <a:srgbClr val="FFFFFF"/>
                </a:solidFill>
                <a:latin typeface="Tahoma"/>
                <a:cs typeface="Tahoma"/>
              </a:rPr>
              <a:t>pop,</a:t>
            </a:r>
            <a:r>
              <a:rPr sz="3100" spc="-1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90" dirty="0">
                <a:solidFill>
                  <a:srgbClr val="FFFFFF"/>
                </a:solidFill>
                <a:latin typeface="Tahoma"/>
                <a:cs typeface="Tahoma"/>
              </a:rPr>
              <a:t>hip</a:t>
            </a:r>
            <a:r>
              <a:rPr sz="31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125" dirty="0">
                <a:solidFill>
                  <a:srgbClr val="FFFFFF"/>
                </a:solidFill>
                <a:latin typeface="Tahoma"/>
                <a:cs typeface="Tahoma"/>
              </a:rPr>
              <a:t>hop</a:t>
            </a:r>
            <a:r>
              <a:rPr sz="31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11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31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00" spc="75" dirty="0">
                <a:solidFill>
                  <a:srgbClr val="FFFFFF"/>
                </a:solidFill>
                <a:latin typeface="Tahoma"/>
                <a:cs typeface="Tahoma"/>
              </a:rPr>
              <a:t>contemporâneo.</a:t>
            </a:r>
            <a:endParaRPr sz="31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313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</TotalTime>
  <Words>1298</Words>
  <Application>Microsoft Office PowerPoint</Application>
  <PresentationFormat>Personalizar</PresentationFormat>
  <Paragraphs>96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3" baseType="lpstr">
      <vt:lpstr>Arial</vt:lpstr>
      <vt:lpstr>Tahoma</vt:lpstr>
      <vt:lpstr>Trebuchet MS</vt:lpstr>
      <vt:lpstr>Office Theme</vt:lpstr>
      <vt:lpstr>Apresentação do PowerPoint</vt:lpstr>
      <vt:lpstr>Nosso</vt:lpstr>
      <vt:lpstr>O que nos inspira?</vt:lpstr>
      <vt:lpstr>Desenho do espetáculo</vt:lpstr>
      <vt:lpstr>Desenho do espetáculo</vt:lpstr>
      <vt:lpstr>Desenho do espetáculo</vt:lpstr>
      <vt:lpstr>Desenho do espetáculo</vt:lpstr>
      <vt:lpstr>Desenho do espetáculo</vt:lpstr>
      <vt:lpstr>Desenho do espetáculo</vt:lpstr>
      <vt:lpstr>Desenho do espetáculo</vt:lpstr>
      <vt:lpstr>Desenho do espetáculo</vt:lpstr>
      <vt:lpstr>Desenho do espetáculo</vt:lpstr>
      <vt:lpstr>Apresentação do PowerPoint</vt:lpstr>
      <vt:lpstr>Desenho do espetáculo</vt:lpstr>
      <vt:lpstr>Desenho do espetáculo</vt:lpstr>
      <vt:lpstr>Sobre a Cia</vt:lpstr>
      <vt:lpstr>Sobre o coreógrafo</vt:lpstr>
      <vt:lpstr>Ficha técnica</vt:lpstr>
      <vt:lpstr>Nossos contatos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Espetáculo Diversidade em Movimento: A Coreografia que nos Inspira</dc:title>
  <dc:creator>karine duarte</dc:creator>
  <cp:keywords>DAGHxE1tspE,BAFA_WROZcI</cp:keywords>
  <cp:lastModifiedBy>Pedro Cristiano Ferreira Pontes</cp:lastModifiedBy>
  <cp:revision>2</cp:revision>
  <dcterms:created xsi:type="dcterms:W3CDTF">2025-04-25T02:24:50Z</dcterms:created>
  <dcterms:modified xsi:type="dcterms:W3CDTF">2026-05-17T13:23:15Z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2025-01-13T00:00:00Z</vt:filetime>
  </property>
  <property fmtid="{D5CDD505-2E9C-101B-9397-08002B2CF9AE}" pid="3" name="Creator">
    <vt:lpwstr>Canva</vt:lpwstr>
  </property>
  <property fmtid="{D5CDD505-2E9C-101B-9397-08002B2CF9AE}" pid="4" name="LastSaved">
    <vt:filetime>2025-04-25T00:00:00Z</vt:filetime>
  </property>
  <property fmtid="{D5CDD505-2E9C-101B-9397-08002B2CF9AE}" pid="5" name="Producer">
    <vt:lpwstr>Canva</vt:lpwstr>
  </property>
</Properties>
</file>